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60"/>
  </p:normalViewPr>
  <p:slideViewPr>
    <p:cSldViewPr snapToGrid="0">
      <p:cViewPr varScale="1">
        <p:scale>
          <a:sx n="71" d="100"/>
          <a:sy n="71" d="100"/>
        </p:scale>
        <p:origin x="8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FE1648C-261B-3001-6895-6DA874ABA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74D230EE-2477-EEFA-1A37-89A52F509E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8D8EB84-5C76-6001-C2C4-BC64E2FD0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9372-EFC7-44B8-9592-EB81B3B97EAF}" type="datetimeFigureOut">
              <a:rPr lang="ko-KR" altLang="en-US" smtClean="0"/>
              <a:t>2026-02-01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EBE5538-7569-BD0C-3B7A-744538C31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8506045-9194-74C4-AD75-9A743C438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4E101-1BBB-4F14-B0FC-77EE9A50E4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8684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8C0D717-7123-DCCE-AF8B-68EFF79DA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61D47B5-4D1A-2992-3A03-C09C7F7050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C60D82-A635-C952-A6E0-EAB1BD2FD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9372-EFC7-44B8-9592-EB81B3B97EAF}" type="datetimeFigureOut">
              <a:rPr lang="ko-KR" altLang="en-US" smtClean="0"/>
              <a:t>2026-02-01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834788A-D533-B6BF-00E4-3C83C84E1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1AB8012-DF93-AD8C-2C7B-AF75E4BE6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4E101-1BBB-4F14-B0FC-77EE9A50E4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9565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76BDD1C-84FF-74DE-45B5-96EF9F2651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CDAC6A6-EDA6-35EB-94A6-8BDF548B67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F61C213-AE3A-7998-B5E8-21216F64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9372-EFC7-44B8-9592-EB81B3B97EAF}" type="datetimeFigureOut">
              <a:rPr lang="ko-KR" altLang="en-US" smtClean="0"/>
              <a:t>2026-02-01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C60E5D4-E1F5-30DC-1BF0-526CCCFDD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D3E13A7-F917-DF7D-6096-D7BBFFF8F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4E101-1BBB-4F14-B0FC-77EE9A50E4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0763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51DDF50-75E5-6683-0C14-DF100939A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C05BD45-92F1-1DFA-3F3B-F60F4688D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657B440-3C40-8257-1E14-851B2030B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9372-EFC7-44B8-9592-EB81B3B97EAF}" type="datetimeFigureOut">
              <a:rPr lang="ko-KR" altLang="en-US" smtClean="0"/>
              <a:t>2026-02-01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9AC567C-5B69-7E25-5BE3-808992ADB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38B091B-FE2D-E2AE-1C59-20C4146D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4E101-1BBB-4F14-B0FC-77EE9A50E4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3636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7D8FA4B-99D1-CA89-2406-23A603959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571CE8-9A8E-56C8-A56C-305B571419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5D842BF-2F8B-9164-AD4C-240B37A30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9372-EFC7-44B8-9592-EB81B3B97EAF}" type="datetimeFigureOut">
              <a:rPr lang="ko-KR" altLang="en-US" smtClean="0"/>
              <a:t>2026-02-01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30324BC-7BBB-F4D9-88CF-4E4F4D900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B288686-0B9B-6463-5C5C-BE6E68707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4E101-1BBB-4F14-B0FC-77EE9A50E4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6056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1410B22-76A2-9CA0-5FD1-065C8E42D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E1F6278-2A95-ACE0-AECF-D5E64F2AB8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C5EE9E3-AA86-051E-0387-E84D1B6A9D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76F3B4B-83C8-6F65-A9BC-C8DB829CC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9372-EFC7-44B8-9592-EB81B3B97EAF}" type="datetimeFigureOut">
              <a:rPr lang="ko-KR" altLang="en-US" smtClean="0"/>
              <a:t>2026-02-01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5FD3B21-405D-BBEA-2968-69D1812D6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33B7E6F-E179-CE79-86BF-12718581E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4E101-1BBB-4F14-B0FC-77EE9A50E4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0156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3C9521-1524-A7AE-C821-E40082A5B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3B7DFF4-DFB4-BD9A-5DC2-260B4DBEE3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1B02252-3047-2E6E-27F2-A4C073B79E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24ECAAA-CEB4-0D8E-5A27-AD10B004FE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ADB718F-F227-B07E-3DD1-56705CB654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E94F45B8-9191-8CEC-C2F9-686DF79C5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9372-EFC7-44B8-9592-EB81B3B97EAF}" type="datetimeFigureOut">
              <a:rPr lang="ko-KR" altLang="en-US" smtClean="0"/>
              <a:t>2026-02-01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82155CB-0EA1-F81B-3FAE-121ACDE8A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64FDFE8-DF40-74ED-CB74-D5B180E2F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4E101-1BBB-4F14-B0FC-77EE9A50E4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5517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DF28326-C638-5B05-D0FE-CE41A54BC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CF12C90-3C3B-8271-C8CD-3AA641107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9372-EFC7-44B8-9592-EB81B3B97EAF}" type="datetimeFigureOut">
              <a:rPr lang="ko-KR" altLang="en-US" smtClean="0"/>
              <a:t>2026-02-01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9B30B1C-D0C4-7B73-95F5-9426DDA55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9B26092-20C6-015B-1ABD-D9FB6C6F7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4E101-1BBB-4F14-B0FC-77EE9A50E4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6471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1913B569-739F-A38F-9BB1-4291CE0A1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9372-EFC7-44B8-9592-EB81B3B97EAF}" type="datetimeFigureOut">
              <a:rPr lang="ko-KR" altLang="en-US" smtClean="0"/>
              <a:t>2026-02-01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D4691BA3-5F69-8DBE-9CB3-48182360D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D9A6A0B-F67E-185C-A347-57ED5048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4E101-1BBB-4F14-B0FC-77EE9A50E4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3166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A0528E0-B8E4-90AB-C5BA-B88261F75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32F1745-6CF7-95F3-A098-CDFE288E2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4A75B2E-416D-B975-1AFE-7BD41445B4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7AF6C47-E4FA-5BD9-762B-671F2A051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9372-EFC7-44B8-9592-EB81B3B97EAF}" type="datetimeFigureOut">
              <a:rPr lang="ko-KR" altLang="en-US" smtClean="0"/>
              <a:t>2026-02-01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CEACE9E-3FE0-D7FE-DEC7-A640E8C58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0448929-CAC4-3EDB-2B80-F51558A33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4E101-1BBB-4F14-B0FC-77EE9A50E4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595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4A0002-8646-3AD1-1E6B-CA25133BA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1E4809D-D95D-60E3-FE6E-09758A6498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95C20FA-D4C0-A7C8-3AD2-52C869C2A4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33BC9D8-168D-AD48-84DD-146A1B3B8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9372-EFC7-44B8-9592-EB81B3B97EAF}" type="datetimeFigureOut">
              <a:rPr lang="ko-KR" altLang="en-US" smtClean="0"/>
              <a:t>2026-02-01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98C0D79-A750-C0FC-105C-D10DABF19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D49516D-AD17-F858-420C-332826169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4E101-1BBB-4F14-B0FC-77EE9A50E4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6909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7CF2B18-3BF0-4D08-6245-5BCD78A74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28CAD54-16E5-0D37-56D2-22B5986228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2D8E37E-2E77-E06E-39C8-1CE3676B27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19372-EFC7-44B8-9592-EB81B3B97EAF}" type="datetimeFigureOut">
              <a:rPr lang="ko-KR" altLang="en-US" smtClean="0"/>
              <a:t>2026-02-01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ACF1FA4-37E7-6D4B-29DF-265BABED59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8248E1D-4085-7854-4C43-422831E0D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4E101-1BBB-4F14-B0FC-77EE9A50E4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0602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DE10CD4-460C-6407-145E-0FEB3B46C4D7}"/>
              </a:ext>
            </a:extLst>
          </p:cNvPr>
          <p:cNvSpPr txBox="1"/>
          <p:nvPr/>
        </p:nvSpPr>
        <p:spPr>
          <a:xfrm>
            <a:off x="685800" y="363071"/>
            <a:ext cx="59538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이미지 제작과정 </a:t>
            </a:r>
            <a:endParaRPr lang="en-US" altLang="ko-KR" dirty="0"/>
          </a:p>
          <a:p>
            <a:r>
              <a:rPr lang="en-US" altLang="ko-KR" dirty="0"/>
              <a:t>- </a:t>
            </a:r>
            <a:r>
              <a:rPr lang="ko-KR" altLang="en-US" dirty="0"/>
              <a:t>사용 </a:t>
            </a:r>
            <a:r>
              <a:rPr lang="en-US" altLang="ko-KR" dirty="0"/>
              <a:t>Tool : </a:t>
            </a:r>
            <a:r>
              <a:rPr lang="ko-KR" altLang="en-US" dirty="0" err="1"/>
              <a:t>힉스필드</a:t>
            </a:r>
            <a:r>
              <a:rPr lang="en-US" altLang="ko-KR" dirty="0"/>
              <a:t>, </a:t>
            </a:r>
            <a:r>
              <a:rPr lang="ko-KR" altLang="en-US" dirty="0" err="1"/>
              <a:t>나노바나나</a:t>
            </a:r>
            <a:r>
              <a:rPr lang="en-US" altLang="ko-KR" dirty="0"/>
              <a:t>, </a:t>
            </a:r>
            <a:r>
              <a:rPr lang="ko-KR" altLang="en-US" dirty="0"/>
              <a:t>구글 </a:t>
            </a:r>
            <a:r>
              <a:rPr lang="ko-KR" altLang="en-US" dirty="0" err="1"/>
              <a:t>빌더</a:t>
            </a:r>
            <a:r>
              <a:rPr lang="en-US" altLang="ko-KR" dirty="0"/>
              <a:t>, </a:t>
            </a:r>
            <a:r>
              <a:rPr lang="ko-KR" altLang="en-US" dirty="0" err="1"/>
              <a:t>미드저니</a:t>
            </a:r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0B9926D-730A-343D-34F1-4E5420650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150" y="1009402"/>
            <a:ext cx="5302377" cy="225862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3EB1E2C-B621-6849-E5F5-BFFA66A347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150" y="3429000"/>
            <a:ext cx="5285131" cy="241959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CC7AE0C-661D-F070-ECA6-9D65D40ED3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8176" y="1009401"/>
            <a:ext cx="4124011" cy="225304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A9B9F258-B440-B539-5616-61A4FF5A31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8176" y="3429000"/>
            <a:ext cx="4124011" cy="241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225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3A1C8-BA2A-67CA-06CD-CEFBADA63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588892-0B25-B6B3-8F47-B8D3EFF32C02}"/>
              </a:ext>
            </a:extLst>
          </p:cNvPr>
          <p:cNvSpPr txBox="1"/>
          <p:nvPr/>
        </p:nvSpPr>
        <p:spPr>
          <a:xfrm>
            <a:off x="270561" y="275632"/>
            <a:ext cx="30668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영상 제작과정 </a:t>
            </a:r>
            <a:endParaRPr lang="en-US" altLang="ko-KR" dirty="0"/>
          </a:p>
          <a:p>
            <a:r>
              <a:rPr lang="en-US" altLang="ko-KR" dirty="0"/>
              <a:t>- </a:t>
            </a:r>
            <a:r>
              <a:rPr lang="ko-KR" altLang="en-US" dirty="0"/>
              <a:t>사용 </a:t>
            </a:r>
            <a:r>
              <a:rPr lang="en-US" altLang="ko-KR" dirty="0"/>
              <a:t>Tool : </a:t>
            </a:r>
            <a:r>
              <a:rPr lang="ko-KR" altLang="en-US" dirty="0" err="1"/>
              <a:t>힉스필드</a:t>
            </a:r>
            <a:r>
              <a:rPr lang="en-US" altLang="ko-KR" dirty="0"/>
              <a:t>, </a:t>
            </a:r>
            <a:r>
              <a:rPr lang="ko-KR" altLang="en-US" dirty="0" err="1"/>
              <a:t>클링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4513C2D-CBFA-922D-479B-A81770FFA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675" y="921963"/>
            <a:ext cx="4192451" cy="189516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77C4670-448B-11F2-023E-7477B9D406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675" y="2817125"/>
            <a:ext cx="4192450" cy="191213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D2080EC-5C81-E9C9-78BA-5153CA37E3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674" y="4729262"/>
            <a:ext cx="4192450" cy="196098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7B08444E-FB02-1F19-B0ED-6646FAA33F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3124" y="921962"/>
            <a:ext cx="3958445" cy="1895163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474EFDB-5455-085F-AD2B-7223106D9E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3124" y="2817126"/>
            <a:ext cx="3958445" cy="190391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5566FC07-30C8-373B-6EC2-456161E11D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3123" y="4721042"/>
            <a:ext cx="3958446" cy="1960984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1C7179A4-F15C-37EF-A991-F4BF17CE20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11569" y="921962"/>
            <a:ext cx="3663890" cy="1886944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5865A31A-3911-A0F2-5ACD-221AFC8040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11570" y="2817125"/>
            <a:ext cx="3663890" cy="1912137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9CF44B87-3A81-3740-06C6-F5278358582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11570" y="4729262"/>
            <a:ext cx="3663890" cy="196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916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C1987-1BAD-2F77-1A33-B6BAFE4DA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3058541-EE23-D0A2-B0E0-2FC37221141D}"/>
              </a:ext>
            </a:extLst>
          </p:cNvPr>
          <p:cNvSpPr txBox="1"/>
          <p:nvPr/>
        </p:nvSpPr>
        <p:spPr>
          <a:xfrm>
            <a:off x="270561" y="275632"/>
            <a:ext cx="19639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사운드 제작과정 </a:t>
            </a:r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ko-KR" altLang="en-US" dirty="0"/>
              <a:t>사용 </a:t>
            </a:r>
            <a:r>
              <a:rPr lang="en-US" altLang="ko-KR" dirty="0"/>
              <a:t>Tool </a:t>
            </a:r>
          </a:p>
          <a:p>
            <a:pPr marL="285750" indent="-285750">
              <a:buFontTx/>
              <a:buChar char="-"/>
            </a:pPr>
            <a:r>
              <a:rPr lang="ko-KR" altLang="en-US" dirty="0"/>
              <a:t>음악 </a:t>
            </a:r>
            <a:r>
              <a:rPr lang="en-US" altLang="ko-KR" dirty="0"/>
              <a:t>: </a:t>
            </a:r>
            <a:r>
              <a:rPr lang="ko-KR" altLang="en-US" dirty="0" err="1"/>
              <a:t>수노</a:t>
            </a:r>
            <a:endParaRPr lang="en-US" altLang="ko-KR" dirty="0"/>
          </a:p>
          <a:p>
            <a:pPr marL="285750" indent="-285750">
              <a:buFontTx/>
              <a:buChar char="-"/>
            </a:pPr>
            <a:r>
              <a:rPr lang="ko-KR" altLang="en-US" dirty="0"/>
              <a:t>효과음 </a:t>
            </a:r>
            <a:r>
              <a:rPr lang="en-US" altLang="ko-KR" dirty="0"/>
              <a:t>: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9581464-DFA0-AE6E-EE49-6AE32183D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62" y="1475961"/>
            <a:ext cx="4568102" cy="2141298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C1ADD714-B212-C5B1-C9E8-5C53585EC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0603" y="4177014"/>
            <a:ext cx="4346639" cy="1942474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D5BB41F-DCCB-13A2-D26C-3BCF06C346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42" y="4151981"/>
            <a:ext cx="4095361" cy="2013523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BAE7D479-9BB7-DEB6-8EFB-006EABE131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1550" y="4151981"/>
            <a:ext cx="3470461" cy="194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561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32</Words>
  <Application>Microsoft Office PowerPoint</Application>
  <PresentationFormat>와이드스크린</PresentationFormat>
  <Paragraphs>8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6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희설 안</dc:creator>
  <cp:lastModifiedBy>희설 안</cp:lastModifiedBy>
  <cp:revision>1</cp:revision>
  <dcterms:created xsi:type="dcterms:W3CDTF">2026-02-01T06:11:40Z</dcterms:created>
  <dcterms:modified xsi:type="dcterms:W3CDTF">2026-02-01T06:20:50Z</dcterms:modified>
</cp:coreProperties>
</file>