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BD7B6-2F48-8B05-B59B-2FDA41FE2C45}" v="1611" dt="2024-06-06T20:32:40.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Loon" userId="S::dale.loon@torontofilmschool.ca::047ebd5e-bc1b-43cb-bcd4-54c797f66a9c" providerId="AD" clId="Web-{5D9BD7B6-2F48-8B05-B59B-2FDA41FE2C45}"/>
    <pc:docChg chg="addSld modSld">
      <pc:chgData name="Dale Loon" userId="S::dale.loon@torontofilmschool.ca::047ebd5e-bc1b-43cb-bcd4-54c797f66a9c" providerId="AD" clId="Web-{5D9BD7B6-2F48-8B05-B59B-2FDA41FE2C45}" dt="2024-06-06T20:32:58.778" v="1587"/>
      <pc:docMkLst>
        <pc:docMk/>
      </pc:docMkLst>
      <pc:sldChg chg="addSp modSp mod setBg">
        <pc:chgData name="Dale Loon" userId="S::dale.loon@torontofilmschool.ca::047ebd5e-bc1b-43cb-bcd4-54c797f66a9c" providerId="AD" clId="Web-{5D9BD7B6-2F48-8B05-B59B-2FDA41FE2C45}" dt="2024-06-06T20:04:07.781" v="17"/>
        <pc:sldMkLst>
          <pc:docMk/>
          <pc:sldMk cId="109857222" sldId="256"/>
        </pc:sldMkLst>
        <pc:spChg chg="mod">
          <ac:chgData name="Dale Loon" userId="S::dale.loon@torontofilmschool.ca::047ebd5e-bc1b-43cb-bcd4-54c797f66a9c" providerId="AD" clId="Web-{5D9BD7B6-2F48-8B05-B59B-2FDA41FE2C45}" dt="2024-06-06T20:04:07.781" v="17"/>
          <ac:spMkLst>
            <pc:docMk/>
            <pc:sldMk cId="109857222" sldId="256"/>
            <ac:spMk id="2" creationId="{00000000-0000-0000-0000-000000000000}"/>
          </ac:spMkLst>
        </pc:spChg>
        <pc:spChg chg="mod">
          <ac:chgData name="Dale Loon" userId="S::dale.loon@torontofilmschool.ca::047ebd5e-bc1b-43cb-bcd4-54c797f66a9c" providerId="AD" clId="Web-{5D9BD7B6-2F48-8B05-B59B-2FDA41FE2C45}" dt="2024-06-06T20:04:07.781" v="17"/>
          <ac:spMkLst>
            <pc:docMk/>
            <pc:sldMk cId="109857222" sldId="256"/>
            <ac:spMk id="3" creationId="{00000000-0000-0000-0000-000000000000}"/>
          </ac:spMkLst>
        </pc:spChg>
        <pc:spChg chg="add">
          <ac:chgData name="Dale Loon" userId="S::dale.loon@torontofilmschool.ca::047ebd5e-bc1b-43cb-bcd4-54c797f66a9c" providerId="AD" clId="Web-{5D9BD7B6-2F48-8B05-B59B-2FDA41FE2C45}" dt="2024-06-06T20:04:07.781" v="17"/>
          <ac:spMkLst>
            <pc:docMk/>
            <pc:sldMk cId="109857222" sldId="256"/>
            <ac:spMk id="9" creationId="{9B7AD9F6-8CE7-4299-8FC6-328F4DCD3FF9}"/>
          </ac:spMkLst>
        </pc:spChg>
        <pc:spChg chg="add">
          <ac:chgData name="Dale Loon" userId="S::dale.loon@torontofilmschool.ca::047ebd5e-bc1b-43cb-bcd4-54c797f66a9c" providerId="AD" clId="Web-{5D9BD7B6-2F48-8B05-B59B-2FDA41FE2C45}" dt="2024-06-06T20:04:07.781" v="17"/>
          <ac:spMkLst>
            <pc:docMk/>
            <pc:sldMk cId="109857222" sldId="256"/>
            <ac:spMk id="11" creationId="{F49775AF-8896-43EE-92C6-83497D6DC56F}"/>
          </ac:spMkLst>
        </pc:spChg>
        <pc:picChg chg="add mod">
          <ac:chgData name="Dale Loon" userId="S::dale.loon@torontofilmschool.ca::047ebd5e-bc1b-43cb-bcd4-54c797f66a9c" providerId="AD" clId="Web-{5D9BD7B6-2F48-8B05-B59B-2FDA41FE2C45}" dt="2024-06-06T20:04:07.781" v="17"/>
          <ac:picMkLst>
            <pc:docMk/>
            <pc:sldMk cId="109857222" sldId="256"/>
            <ac:picMk id="4" creationId="{C6033FFE-66BD-0257-54FE-816FB70037FE}"/>
          </ac:picMkLst>
        </pc:picChg>
      </pc:sldChg>
      <pc:sldChg chg="addSp modSp new mod setBg">
        <pc:chgData name="Dale Loon" userId="S::dale.loon@torontofilmschool.ca::047ebd5e-bc1b-43cb-bcd4-54c797f66a9c" providerId="AD" clId="Web-{5D9BD7B6-2F48-8B05-B59B-2FDA41FE2C45}" dt="2024-06-06T20:08:16.254" v="149"/>
        <pc:sldMkLst>
          <pc:docMk/>
          <pc:sldMk cId="1278786249" sldId="257"/>
        </pc:sldMkLst>
        <pc:spChg chg="mod">
          <ac:chgData name="Dale Loon" userId="S::dale.loon@torontofilmschool.ca::047ebd5e-bc1b-43cb-bcd4-54c797f66a9c" providerId="AD" clId="Web-{5D9BD7B6-2F48-8B05-B59B-2FDA41FE2C45}" dt="2024-06-06T20:08:16.254" v="149"/>
          <ac:spMkLst>
            <pc:docMk/>
            <pc:sldMk cId="1278786249" sldId="257"/>
            <ac:spMk id="2" creationId="{5516E086-152A-82D7-D9EE-445B6BF55515}"/>
          </ac:spMkLst>
        </pc:spChg>
        <pc:spChg chg="mod">
          <ac:chgData name="Dale Loon" userId="S::dale.loon@torontofilmschool.ca::047ebd5e-bc1b-43cb-bcd4-54c797f66a9c" providerId="AD" clId="Web-{5D9BD7B6-2F48-8B05-B59B-2FDA41FE2C45}" dt="2024-06-06T20:08:16.254" v="149"/>
          <ac:spMkLst>
            <pc:docMk/>
            <pc:sldMk cId="1278786249" sldId="257"/>
            <ac:spMk id="3" creationId="{1261B6C4-4016-CC39-5D13-AC41879F0FE7}"/>
          </ac:spMkLst>
        </pc:spChg>
        <pc:spChg chg="add">
          <ac:chgData name="Dale Loon" userId="S::dale.loon@torontofilmschool.ca::047ebd5e-bc1b-43cb-bcd4-54c797f66a9c" providerId="AD" clId="Web-{5D9BD7B6-2F48-8B05-B59B-2FDA41FE2C45}" dt="2024-06-06T20:08:16.254" v="149"/>
          <ac:spMkLst>
            <pc:docMk/>
            <pc:sldMk cId="1278786249" sldId="257"/>
            <ac:spMk id="8" creationId="{70DFC902-7D23-471A-B557-B6B6917D7A0D}"/>
          </ac:spMkLst>
        </pc:spChg>
        <pc:spChg chg="add">
          <ac:chgData name="Dale Loon" userId="S::dale.loon@torontofilmschool.ca::047ebd5e-bc1b-43cb-bcd4-54c797f66a9c" providerId="AD" clId="Web-{5D9BD7B6-2F48-8B05-B59B-2FDA41FE2C45}" dt="2024-06-06T20:08:16.254" v="149"/>
          <ac:spMkLst>
            <pc:docMk/>
            <pc:sldMk cId="1278786249" sldId="257"/>
            <ac:spMk id="10" creationId="{A55D5633-D557-4DCA-982C-FF36EB7A1C00}"/>
          </ac:spMkLst>
        </pc:spChg>
        <pc:spChg chg="add">
          <ac:chgData name="Dale Loon" userId="S::dale.loon@torontofilmschool.ca::047ebd5e-bc1b-43cb-bcd4-54c797f66a9c" providerId="AD" clId="Web-{5D9BD7B6-2F48-8B05-B59B-2FDA41FE2C45}" dt="2024-06-06T20:08:16.254" v="149"/>
          <ac:spMkLst>
            <pc:docMk/>
            <pc:sldMk cId="1278786249" sldId="257"/>
            <ac:spMk id="12" creationId="{450D3AD2-FA80-415F-A9CE-54D884561CD7}"/>
          </ac:spMkLst>
        </pc:spChg>
      </pc:sldChg>
      <pc:sldChg chg="addSp modSp new mod setBg">
        <pc:chgData name="Dale Loon" userId="S::dale.loon@torontofilmschool.ca::047ebd5e-bc1b-43cb-bcd4-54c797f66a9c" providerId="AD" clId="Web-{5D9BD7B6-2F48-8B05-B59B-2FDA41FE2C45}" dt="2024-06-06T20:15:20.167" v="724"/>
        <pc:sldMkLst>
          <pc:docMk/>
          <pc:sldMk cId="2952631224" sldId="258"/>
        </pc:sldMkLst>
        <pc:spChg chg="mod">
          <ac:chgData name="Dale Loon" userId="S::dale.loon@torontofilmschool.ca::047ebd5e-bc1b-43cb-bcd4-54c797f66a9c" providerId="AD" clId="Web-{5D9BD7B6-2F48-8B05-B59B-2FDA41FE2C45}" dt="2024-06-06T20:15:20.167" v="724"/>
          <ac:spMkLst>
            <pc:docMk/>
            <pc:sldMk cId="2952631224" sldId="258"/>
            <ac:spMk id="2" creationId="{AC06D33F-267C-EF05-B5C5-161088ADE8BC}"/>
          </ac:spMkLst>
        </pc:spChg>
        <pc:spChg chg="mod">
          <ac:chgData name="Dale Loon" userId="S::dale.loon@torontofilmschool.ca::047ebd5e-bc1b-43cb-bcd4-54c797f66a9c" providerId="AD" clId="Web-{5D9BD7B6-2F48-8B05-B59B-2FDA41FE2C45}" dt="2024-06-06T20:15:20.167" v="724"/>
          <ac:spMkLst>
            <pc:docMk/>
            <pc:sldMk cId="2952631224" sldId="258"/>
            <ac:spMk id="3" creationId="{20EEA073-25C9-A6C6-0B0B-17DCC0507792}"/>
          </ac:spMkLst>
        </pc:spChg>
        <pc:spChg chg="add">
          <ac:chgData name="Dale Loon" userId="S::dale.loon@torontofilmschool.ca::047ebd5e-bc1b-43cb-bcd4-54c797f66a9c" providerId="AD" clId="Web-{5D9BD7B6-2F48-8B05-B59B-2FDA41FE2C45}" dt="2024-06-06T20:15:20.167" v="724"/>
          <ac:spMkLst>
            <pc:docMk/>
            <pc:sldMk cId="2952631224" sldId="258"/>
            <ac:spMk id="9" creationId="{F13C74B1-5B17-4795-BED0-7140497B445A}"/>
          </ac:spMkLst>
        </pc:spChg>
        <pc:spChg chg="add">
          <ac:chgData name="Dale Loon" userId="S::dale.loon@torontofilmschool.ca::047ebd5e-bc1b-43cb-bcd4-54c797f66a9c" providerId="AD" clId="Web-{5D9BD7B6-2F48-8B05-B59B-2FDA41FE2C45}" dt="2024-06-06T20:15:20.167" v="724"/>
          <ac:spMkLst>
            <pc:docMk/>
            <pc:sldMk cId="2952631224" sldId="258"/>
            <ac:spMk id="11" creationId="{D4974D33-8DC5-464E-8C6D-BE58F0669C17}"/>
          </ac:spMkLst>
        </pc:spChg>
        <pc:picChg chg="add mod">
          <ac:chgData name="Dale Loon" userId="S::dale.loon@torontofilmschool.ca::047ebd5e-bc1b-43cb-bcd4-54c797f66a9c" providerId="AD" clId="Web-{5D9BD7B6-2F48-8B05-B59B-2FDA41FE2C45}" dt="2024-06-06T20:15:20.167" v="724"/>
          <ac:picMkLst>
            <pc:docMk/>
            <pc:sldMk cId="2952631224" sldId="258"/>
            <ac:picMk id="4" creationId="{C191A649-C0DA-324C-5D1C-5C4842A005FE}"/>
          </ac:picMkLst>
        </pc:picChg>
      </pc:sldChg>
      <pc:sldChg chg="addSp modSp new mod setBg">
        <pc:chgData name="Dale Loon" userId="S::dale.loon@torontofilmschool.ca::047ebd5e-bc1b-43cb-bcd4-54c797f66a9c" providerId="AD" clId="Web-{5D9BD7B6-2F48-8B05-B59B-2FDA41FE2C45}" dt="2024-06-06T20:12:20.211" v="500"/>
        <pc:sldMkLst>
          <pc:docMk/>
          <pc:sldMk cId="2829741685" sldId="259"/>
        </pc:sldMkLst>
        <pc:spChg chg="mod">
          <ac:chgData name="Dale Loon" userId="S::dale.loon@torontofilmschool.ca::047ebd5e-bc1b-43cb-bcd4-54c797f66a9c" providerId="AD" clId="Web-{5D9BD7B6-2F48-8B05-B59B-2FDA41FE2C45}" dt="2024-06-06T20:12:20.211" v="500"/>
          <ac:spMkLst>
            <pc:docMk/>
            <pc:sldMk cId="2829741685" sldId="259"/>
            <ac:spMk id="2" creationId="{8BACB1D3-896C-68E7-D402-5CDBD3455224}"/>
          </ac:spMkLst>
        </pc:spChg>
        <pc:spChg chg="mod">
          <ac:chgData name="Dale Loon" userId="S::dale.loon@torontofilmschool.ca::047ebd5e-bc1b-43cb-bcd4-54c797f66a9c" providerId="AD" clId="Web-{5D9BD7B6-2F48-8B05-B59B-2FDA41FE2C45}" dt="2024-06-06T20:12:20.211" v="500"/>
          <ac:spMkLst>
            <pc:docMk/>
            <pc:sldMk cId="2829741685" sldId="259"/>
            <ac:spMk id="3" creationId="{C7F8FF04-D7C1-8999-E468-AA0BC2545874}"/>
          </ac:spMkLst>
        </pc:spChg>
        <pc:spChg chg="add">
          <ac:chgData name="Dale Loon" userId="S::dale.loon@torontofilmschool.ca::047ebd5e-bc1b-43cb-bcd4-54c797f66a9c" providerId="AD" clId="Web-{5D9BD7B6-2F48-8B05-B59B-2FDA41FE2C45}" dt="2024-06-06T20:12:20.211" v="500"/>
          <ac:spMkLst>
            <pc:docMk/>
            <pc:sldMk cId="2829741685" sldId="259"/>
            <ac:spMk id="9" creationId="{9F7D5CDA-D291-4307-BF55-1381FED29634}"/>
          </ac:spMkLst>
        </pc:spChg>
        <pc:picChg chg="add">
          <ac:chgData name="Dale Loon" userId="S::dale.loon@torontofilmschool.ca::047ebd5e-bc1b-43cb-bcd4-54c797f66a9c" providerId="AD" clId="Web-{5D9BD7B6-2F48-8B05-B59B-2FDA41FE2C45}" dt="2024-06-06T20:12:20.211" v="500"/>
          <ac:picMkLst>
            <pc:docMk/>
            <pc:sldMk cId="2829741685" sldId="259"/>
            <ac:picMk id="5" creationId="{2677A387-1BCD-09B2-4D13-DE7AE762FC65}"/>
          </ac:picMkLst>
        </pc:picChg>
      </pc:sldChg>
      <pc:sldChg chg="addSp delSp modSp new mod setBg">
        <pc:chgData name="Dale Loon" userId="S::dale.loon@torontofilmschool.ca::047ebd5e-bc1b-43cb-bcd4-54c797f66a9c" providerId="AD" clId="Web-{5D9BD7B6-2F48-8B05-B59B-2FDA41FE2C45}" dt="2024-06-06T20:18:59.186" v="1082" actId="20577"/>
        <pc:sldMkLst>
          <pc:docMk/>
          <pc:sldMk cId="2595900545" sldId="260"/>
        </pc:sldMkLst>
        <pc:spChg chg="mod">
          <ac:chgData name="Dale Loon" userId="S::dale.loon@torontofilmschool.ca::047ebd5e-bc1b-43cb-bcd4-54c797f66a9c" providerId="AD" clId="Web-{5D9BD7B6-2F48-8B05-B59B-2FDA41FE2C45}" dt="2024-06-06T20:16:02.496" v="737"/>
          <ac:spMkLst>
            <pc:docMk/>
            <pc:sldMk cId="2595900545" sldId="260"/>
            <ac:spMk id="2" creationId="{407C7F1B-2313-5CA5-90FB-27AAA2398F8D}"/>
          </ac:spMkLst>
        </pc:spChg>
        <pc:spChg chg="del">
          <ac:chgData name="Dale Loon" userId="S::dale.loon@torontofilmschool.ca::047ebd5e-bc1b-43cb-bcd4-54c797f66a9c" providerId="AD" clId="Web-{5D9BD7B6-2F48-8B05-B59B-2FDA41FE2C45}" dt="2024-06-06T20:15:45.058" v="735"/>
          <ac:spMkLst>
            <pc:docMk/>
            <pc:sldMk cId="2595900545" sldId="260"/>
            <ac:spMk id="3" creationId="{D549A02C-0722-8B94-E89A-68201B43179D}"/>
          </ac:spMkLst>
        </pc:spChg>
        <pc:spChg chg="add mod">
          <ac:chgData name="Dale Loon" userId="S::dale.loon@torontofilmschool.ca::047ebd5e-bc1b-43cb-bcd4-54c797f66a9c" providerId="AD" clId="Web-{5D9BD7B6-2F48-8B05-B59B-2FDA41FE2C45}" dt="2024-06-06T20:18:59.186" v="1082" actId="20577"/>
          <ac:spMkLst>
            <pc:docMk/>
            <pc:sldMk cId="2595900545" sldId="260"/>
            <ac:spMk id="9" creationId="{85D3B554-567A-A0CF-AF11-7207F791E3B0}"/>
          </ac:spMkLst>
        </pc:spChg>
        <pc:spChg chg="add">
          <ac:chgData name="Dale Loon" userId="S::dale.loon@torontofilmschool.ca::047ebd5e-bc1b-43cb-bcd4-54c797f66a9c" providerId="AD" clId="Web-{5D9BD7B6-2F48-8B05-B59B-2FDA41FE2C45}" dt="2024-06-06T20:16:02.496" v="737"/>
          <ac:spMkLst>
            <pc:docMk/>
            <pc:sldMk cId="2595900545" sldId="260"/>
            <ac:spMk id="12" creationId="{21AC6A30-4F22-4C0F-B278-19C5B8A80C55}"/>
          </ac:spMkLst>
        </pc:spChg>
        <pc:spChg chg="add">
          <ac:chgData name="Dale Loon" userId="S::dale.loon@torontofilmschool.ca::047ebd5e-bc1b-43cb-bcd4-54c797f66a9c" providerId="AD" clId="Web-{5D9BD7B6-2F48-8B05-B59B-2FDA41FE2C45}" dt="2024-06-06T20:16:02.496" v="737"/>
          <ac:spMkLst>
            <pc:docMk/>
            <pc:sldMk cId="2595900545" sldId="260"/>
            <ac:spMk id="14" creationId="{BB4335AD-65B1-44E4-90AF-264024FE4BD2}"/>
          </ac:spMkLst>
        </pc:spChg>
        <pc:picChg chg="add mod ord">
          <ac:chgData name="Dale Loon" userId="S::dale.loon@torontofilmschool.ca::047ebd5e-bc1b-43cb-bcd4-54c797f66a9c" providerId="AD" clId="Web-{5D9BD7B6-2F48-8B05-B59B-2FDA41FE2C45}" dt="2024-06-06T20:16:02.496" v="737"/>
          <ac:picMkLst>
            <pc:docMk/>
            <pc:sldMk cId="2595900545" sldId="260"/>
            <ac:picMk id="4" creationId="{89E7A696-FD2A-253C-B779-CB9CC5A3EF9D}"/>
          </ac:picMkLst>
        </pc:picChg>
        <pc:picChg chg="add mod">
          <ac:chgData name="Dale Loon" userId="S::dale.loon@torontofilmschool.ca::047ebd5e-bc1b-43cb-bcd4-54c797f66a9c" providerId="AD" clId="Web-{5D9BD7B6-2F48-8B05-B59B-2FDA41FE2C45}" dt="2024-06-06T20:16:02.496" v="737"/>
          <ac:picMkLst>
            <pc:docMk/>
            <pc:sldMk cId="2595900545" sldId="260"/>
            <ac:picMk id="5" creationId="{6A80984D-154A-42FE-A82F-5A1669E6A4C0}"/>
          </ac:picMkLst>
        </pc:picChg>
      </pc:sldChg>
      <pc:sldChg chg="addSp delSp modSp new mod setBg">
        <pc:chgData name="Dale Loon" userId="S::dale.loon@torontofilmschool.ca::047ebd5e-bc1b-43cb-bcd4-54c797f66a9c" providerId="AD" clId="Web-{5D9BD7B6-2F48-8B05-B59B-2FDA41FE2C45}" dt="2024-06-06T20:22:11.111" v="1124" actId="1076"/>
        <pc:sldMkLst>
          <pc:docMk/>
          <pc:sldMk cId="1387462582" sldId="261"/>
        </pc:sldMkLst>
        <pc:spChg chg="mod">
          <ac:chgData name="Dale Loon" userId="S::dale.loon@torontofilmschool.ca::047ebd5e-bc1b-43cb-bcd4-54c797f66a9c" providerId="AD" clId="Web-{5D9BD7B6-2F48-8B05-B59B-2FDA41FE2C45}" dt="2024-06-06T20:21:00.829" v="1093" actId="1076"/>
          <ac:spMkLst>
            <pc:docMk/>
            <pc:sldMk cId="1387462582" sldId="261"/>
            <ac:spMk id="2" creationId="{40AA19F6-6F3C-05AE-8E52-957F0CC99849}"/>
          </ac:spMkLst>
        </pc:spChg>
        <pc:spChg chg="del">
          <ac:chgData name="Dale Loon" userId="S::dale.loon@torontofilmschool.ca::047ebd5e-bc1b-43cb-bcd4-54c797f66a9c" providerId="AD" clId="Web-{5D9BD7B6-2F48-8B05-B59B-2FDA41FE2C45}" dt="2024-06-06T20:19:53.562" v="1088"/>
          <ac:spMkLst>
            <pc:docMk/>
            <pc:sldMk cId="1387462582" sldId="261"/>
            <ac:spMk id="3" creationId="{99332BFE-982C-912A-6267-9AA9813FD960}"/>
          </ac:spMkLst>
        </pc:spChg>
        <pc:spChg chg="add mod">
          <ac:chgData name="Dale Loon" userId="S::dale.loon@torontofilmschool.ca::047ebd5e-bc1b-43cb-bcd4-54c797f66a9c" providerId="AD" clId="Web-{5D9BD7B6-2F48-8B05-B59B-2FDA41FE2C45}" dt="2024-06-06T20:21:37.064" v="1102" actId="20577"/>
          <ac:spMkLst>
            <pc:docMk/>
            <pc:sldMk cId="1387462582" sldId="261"/>
            <ac:spMk id="6" creationId="{124D2CEC-FA54-9FE7-13DB-90F7FF8E7C76}"/>
          </ac:spMkLst>
        </pc:spChg>
        <pc:spChg chg="add mod">
          <ac:chgData name="Dale Loon" userId="S::dale.loon@torontofilmschool.ca::047ebd5e-bc1b-43cb-bcd4-54c797f66a9c" providerId="AD" clId="Web-{5D9BD7B6-2F48-8B05-B59B-2FDA41FE2C45}" dt="2024-06-06T20:22:11.111" v="1124" actId="1076"/>
          <ac:spMkLst>
            <pc:docMk/>
            <pc:sldMk cId="1387462582" sldId="261"/>
            <ac:spMk id="7" creationId="{937808FF-B6F0-F403-7FB5-01340B34C4D1}"/>
          </ac:spMkLst>
        </pc:spChg>
        <pc:picChg chg="add mod ord">
          <ac:chgData name="Dale Loon" userId="S::dale.loon@torontofilmschool.ca::047ebd5e-bc1b-43cb-bcd4-54c797f66a9c" providerId="AD" clId="Web-{5D9BD7B6-2F48-8B05-B59B-2FDA41FE2C45}" dt="2024-06-06T20:20:34.641" v="1091"/>
          <ac:picMkLst>
            <pc:docMk/>
            <pc:sldMk cId="1387462582" sldId="261"/>
            <ac:picMk id="4" creationId="{4EC61FBC-1397-4A7F-FB27-B5165C2D2AE0}"/>
          </ac:picMkLst>
        </pc:picChg>
        <pc:picChg chg="add mod">
          <ac:chgData name="Dale Loon" userId="S::dale.loon@torontofilmschool.ca::047ebd5e-bc1b-43cb-bcd4-54c797f66a9c" providerId="AD" clId="Web-{5D9BD7B6-2F48-8B05-B59B-2FDA41FE2C45}" dt="2024-06-06T20:20:34.641" v="1091"/>
          <ac:picMkLst>
            <pc:docMk/>
            <pc:sldMk cId="1387462582" sldId="261"/>
            <ac:picMk id="5" creationId="{5DA4CA6A-DA69-6FB7-3B7A-2552CD7E748D}"/>
          </ac:picMkLst>
        </pc:picChg>
        <pc:cxnChg chg="add">
          <ac:chgData name="Dale Loon" userId="S::dale.loon@torontofilmschool.ca::047ebd5e-bc1b-43cb-bcd4-54c797f66a9c" providerId="AD" clId="Web-{5D9BD7B6-2F48-8B05-B59B-2FDA41FE2C45}" dt="2024-06-06T20:20:34.641" v="1091"/>
          <ac:cxnSpMkLst>
            <pc:docMk/>
            <pc:sldMk cId="1387462582" sldId="261"/>
            <ac:cxnSpMk id="10" creationId="{7667AA61-5C27-F30F-D229-06CBE5709F33}"/>
          </ac:cxnSpMkLst>
        </pc:cxnChg>
      </pc:sldChg>
      <pc:sldChg chg="addSp delSp modSp new mod setBg">
        <pc:chgData name="Dale Loon" userId="S::dale.loon@torontofilmschool.ca::047ebd5e-bc1b-43cb-bcd4-54c797f66a9c" providerId="AD" clId="Web-{5D9BD7B6-2F48-8B05-B59B-2FDA41FE2C45}" dt="2024-06-06T20:23:58.472" v="1141" actId="20577"/>
        <pc:sldMkLst>
          <pc:docMk/>
          <pc:sldMk cId="3320542431" sldId="262"/>
        </pc:sldMkLst>
        <pc:spChg chg="mod">
          <ac:chgData name="Dale Loon" userId="S::dale.loon@torontofilmschool.ca::047ebd5e-bc1b-43cb-bcd4-54c797f66a9c" providerId="AD" clId="Web-{5D9BD7B6-2F48-8B05-B59B-2FDA41FE2C45}" dt="2024-06-06T20:23:06.503" v="1133"/>
          <ac:spMkLst>
            <pc:docMk/>
            <pc:sldMk cId="3320542431" sldId="262"/>
            <ac:spMk id="2" creationId="{E606ED24-D1BA-AD78-34C3-8BEB5FBD44BF}"/>
          </ac:spMkLst>
        </pc:spChg>
        <pc:spChg chg="del">
          <ac:chgData name="Dale Loon" userId="S::dale.loon@torontofilmschool.ca::047ebd5e-bc1b-43cb-bcd4-54c797f66a9c" providerId="AD" clId="Web-{5D9BD7B6-2F48-8B05-B59B-2FDA41FE2C45}" dt="2024-06-06T20:22:42.955" v="1130"/>
          <ac:spMkLst>
            <pc:docMk/>
            <pc:sldMk cId="3320542431" sldId="262"/>
            <ac:spMk id="3" creationId="{1A6DE7DE-FEB0-47A2-8C41-E990E6A10E83}"/>
          </ac:spMkLst>
        </pc:spChg>
        <pc:spChg chg="add mod">
          <ac:chgData name="Dale Loon" userId="S::dale.loon@torontofilmschool.ca::047ebd5e-bc1b-43cb-bcd4-54c797f66a9c" providerId="AD" clId="Web-{5D9BD7B6-2F48-8B05-B59B-2FDA41FE2C45}" dt="2024-06-06T20:23:58.472" v="1141" actId="20577"/>
          <ac:spMkLst>
            <pc:docMk/>
            <pc:sldMk cId="3320542431" sldId="262"/>
            <ac:spMk id="8" creationId="{BD411CBD-31AD-F0D8-C167-A84B14332AEF}"/>
          </ac:spMkLst>
        </pc:spChg>
        <pc:spChg chg="add del">
          <ac:chgData name="Dale Loon" userId="S::dale.loon@torontofilmschool.ca::047ebd5e-bc1b-43cb-bcd4-54c797f66a9c" providerId="AD" clId="Web-{5D9BD7B6-2F48-8B05-B59B-2FDA41FE2C45}" dt="2024-06-06T20:23:06.503" v="1132"/>
          <ac:spMkLst>
            <pc:docMk/>
            <pc:sldMk cId="3320542431" sldId="262"/>
            <ac:spMk id="9" creationId="{D4771268-CB57-404A-9271-370EB28F6090}"/>
          </ac:spMkLst>
        </pc:spChg>
        <pc:spChg chg="add">
          <ac:chgData name="Dale Loon" userId="S::dale.loon@torontofilmschool.ca::047ebd5e-bc1b-43cb-bcd4-54c797f66a9c" providerId="AD" clId="Web-{5D9BD7B6-2F48-8B05-B59B-2FDA41FE2C45}" dt="2024-06-06T20:23:06.503" v="1133"/>
          <ac:spMkLst>
            <pc:docMk/>
            <pc:sldMk cId="3320542431" sldId="262"/>
            <ac:spMk id="11" creationId="{B210AC1D-4063-4C6E-9528-FA9C4C0C18E6}"/>
          </ac:spMkLst>
        </pc:spChg>
        <pc:spChg chg="add">
          <ac:chgData name="Dale Loon" userId="S::dale.loon@torontofilmschool.ca::047ebd5e-bc1b-43cb-bcd4-54c797f66a9c" providerId="AD" clId="Web-{5D9BD7B6-2F48-8B05-B59B-2FDA41FE2C45}" dt="2024-06-06T20:23:06.503" v="1133"/>
          <ac:spMkLst>
            <pc:docMk/>
            <pc:sldMk cId="3320542431" sldId="262"/>
            <ac:spMk id="13" creationId="{02F8C595-E68C-4306-AED8-DC7826A0A506}"/>
          </ac:spMkLst>
        </pc:spChg>
        <pc:picChg chg="add mod ord">
          <ac:chgData name="Dale Loon" userId="S::dale.loon@torontofilmschool.ca::047ebd5e-bc1b-43cb-bcd4-54c797f66a9c" providerId="AD" clId="Web-{5D9BD7B6-2F48-8B05-B59B-2FDA41FE2C45}" dt="2024-06-06T20:23:06.503" v="1133"/>
          <ac:picMkLst>
            <pc:docMk/>
            <pc:sldMk cId="3320542431" sldId="262"/>
            <ac:picMk id="4" creationId="{885FB348-44D4-2174-5C60-0829BCAB03DD}"/>
          </ac:picMkLst>
        </pc:picChg>
      </pc:sldChg>
      <pc:sldChg chg="addSp modSp new mod setBg">
        <pc:chgData name="Dale Loon" userId="S::dale.loon@torontofilmschool.ca::047ebd5e-bc1b-43cb-bcd4-54c797f66a9c" providerId="AD" clId="Web-{5D9BD7B6-2F48-8B05-B59B-2FDA41FE2C45}" dt="2024-06-06T20:27:07.116" v="1316"/>
        <pc:sldMkLst>
          <pc:docMk/>
          <pc:sldMk cId="897524644" sldId="263"/>
        </pc:sldMkLst>
        <pc:spChg chg="mod">
          <ac:chgData name="Dale Loon" userId="S::dale.loon@torontofilmschool.ca::047ebd5e-bc1b-43cb-bcd4-54c797f66a9c" providerId="AD" clId="Web-{5D9BD7B6-2F48-8B05-B59B-2FDA41FE2C45}" dt="2024-06-06T20:27:07.116" v="1316"/>
          <ac:spMkLst>
            <pc:docMk/>
            <pc:sldMk cId="897524644" sldId="263"/>
            <ac:spMk id="2" creationId="{B18FD3BB-E5CF-2703-1E03-6D5369EBE8B9}"/>
          </ac:spMkLst>
        </pc:spChg>
        <pc:spChg chg="mod">
          <ac:chgData name="Dale Loon" userId="S::dale.loon@torontofilmschool.ca::047ebd5e-bc1b-43cb-bcd4-54c797f66a9c" providerId="AD" clId="Web-{5D9BD7B6-2F48-8B05-B59B-2FDA41FE2C45}" dt="2024-06-06T20:27:07.116" v="1316"/>
          <ac:spMkLst>
            <pc:docMk/>
            <pc:sldMk cId="897524644" sldId="263"/>
            <ac:spMk id="3" creationId="{84737544-E8FF-7DD4-EB0E-F46A1F8144BB}"/>
          </ac:spMkLst>
        </pc:spChg>
        <pc:spChg chg="add">
          <ac:chgData name="Dale Loon" userId="S::dale.loon@torontofilmschool.ca::047ebd5e-bc1b-43cb-bcd4-54c797f66a9c" providerId="AD" clId="Web-{5D9BD7B6-2F48-8B05-B59B-2FDA41FE2C45}" dt="2024-06-06T20:27:07.116" v="1316"/>
          <ac:spMkLst>
            <pc:docMk/>
            <pc:sldMk cId="897524644" sldId="263"/>
            <ac:spMk id="9" creationId="{C0763A76-9F1C-4FC5-82B7-DD475DA461B2}"/>
          </ac:spMkLst>
        </pc:spChg>
        <pc:spChg chg="add">
          <ac:chgData name="Dale Loon" userId="S::dale.loon@torontofilmschool.ca::047ebd5e-bc1b-43cb-bcd4-54c797f66a9c" providerId="AD" clId="Web-{5D9BD7B6-2F48-8B05-B59B-2FDA41FE2C45}" dt="2024-06-06T20:27:07.116" v="1316"/>
          <ac:spMkLst>
            <pc:docMk/>
            <pc:sldMk cId="897524644" sldId="263"/>
            <ac:spMk id="11" creationId="{E81BF4F6-F2CF-4984-9D14-D6966D92F99F}"/>
          </ac:spMkLst>
        </pc:spChg>
        <pc:picChg chg="add">
          <ac:chgData name="Dale Loon" userId="S::dale.loon@torontofilmschool.ca::047ebd5e-bc1b-43cb-bcd4-54c797f66a9c" providerId="AD" clId="Web-{5D9BD7B6-2F48-8B05-B59B-2FDA41FE2C45}" dt="2024-06-06T20:27:07.116" v="1316"/>
          <ac:picMkLst>
            <pc:docMk/>
            <pc:sldMk cId="897524644" sldId="263"/>
            <ac:picMk id="5" creationId="{6FDB4E4E-D8D5-722B-F308-1CE88D80F1E1}"/>
          </ac:picMkLst>
        </pc:picChg>
      </pc:sldChg>
      <pc:sldChg chg="addSp modSp new mod setBg">
        <pc:chgData name="Dale Loon" userId="S::dale.loon@torontofilmschool.ca::047ebd5e-bc1b-43cb-bcd4-54c797f66a9c" providerId="AD" clId="Web-{5D9BD7B6-2F48-8B05-B59B-2FDA41FE2C45}" dt="2024-06-06T20:30:30.744" v="1531"/>
        <pc:sldMkLst>
          <pc:docMk/>
          <pc:sldMk cId="330955426" sldId="264"/>
        </pc:sldMkLst>
        <pc:spChg chg="mod">
          <ac:chgData name="Dale Loon" userId="S::dale.loon@torontofilmschool.ca::047ebd5e-bc1b-43cb-bcd4-54c797f66a9c" providerId="AD" clId="Web-{5D9BD7B6-2F48-8B05-B59B-2FDA41FE2C45}" dt="2024-06-06T20:30:30.744" v="1531"/>
          <ac:spMkLst>
            <pc:docMk/>
            <pc:sldMk cId="330955426" sldId="264"/>
            <ac:spMk id="2" creationId="{7F2B678E-13C0-6845-5600-A544627AC137}"/>
          </ac:spMkLst>
        </pc:spChg>
        <pc:spChg chg="mod">
          <ac:chgData name="Dale Loon" userId="S::dale.loon@torontofilmschool.ca::047ebd5e-bc1b-43cb-bcd4-54c797f66a9c" providerId="AD" clId="Web-{5D9BD7B6-2F48-8B05-B59B-2FDA41FE2C45}" dt="2024-06-06T20:30:30.744" v="1531"/>
          <ac:spMkLst>
            <pc:docMk/>
            <pc:sldMk cId="330955426" sldId="264"/>
            <ac:spMk id="3" creationId="{8CE96AF8-585E-3F03-A1BD-B81581CBE8D0}"/>
          </ac:spMkLst>
        </pc:spChg>
        <pc:spChg chg="add mod">
          <ac:chgData name="Dale Loon" userId="S::dale.loon@torontofilmschool.ca::047ebd5e-bc1b-43cb-bcd4-54c797f66a9c" providerId="AD" clId="Web-{5D9BD7B6-2F48-8B05-B59B-2FDA41FE2C45}" dt="2024-06-06T20:30:30.744" v="1531"/>
          <ac:spMkLst>
            <pc:docMk/>
            <pc:sldMk cId="330955426" sldId="264"/>
            <ac:spMk id="5" creationId="{EB3DCD20-4A13-01C2-CD34-19B2C0DD03C6}"/>
          </ac:spMkLst>
        </pc:spChg>
        <pc:picChg chg="add mod">
          <ac:chgData name="Dale Loon" userId="S::dale.loon@torontofilmschool.ca::047ebd5e-bc1b-43cb-bcd4-54c797f66a9c" providerId="AD" clId="Web-{5D9BD7B6-2F48-8B05-B59B-2FDA41FE2C45}" dt="2024-06-06T20:30:30.744" v="1531"/>
          <ac:picMkLst>
            <pc:docMk/>
            <pc:sldMk cId="330955426" sldId="264"/>
            <ac:picMk id="4" creationId="{F8AADDAF-1AB9-B7AA-9B23-8F45BE8D7EF8}"/>
          </ac:picMkLst>
        </pc:picChg>
        <pc:cxnChg chg="add">
          <ac:chgData name="Dale Loon" userId="S::dale.loon@torontofilmschool.ca::047ebd5e-bc1b-43cb-bcd4-54c797f66a9c" providerId="AD" clId="Web-{5D9BD7B6-2F48-8B05-B59B-2FDA41FE2C45}" dt="2024-06-06T20:30:30.744" v="1531"/>
          <ac:cxnSpMkLst>
            <pc:docMk/>
            <pc:sldMk cId="330955426" sldId="264"/>
            <ac:cxnSpMk id="10" creationId="{FC23E3B9-5ABF-58B3-E2B0-E9A5DAA90037}"/>
          </ac:cxnSpMkLst>
        </pc:cxnChg>
      </pc:sldChg>
      <pc:sldChg chg="addSp delSp modSp new mod setBg">
        <pc:chgData name="Dale Loon" userId="S::dale.loon@torontofilmschool.ca::047ebd5e-bc1b-43cb-bcd4-54c797f66a9c" providerId="AD" clId="Web-{5D9BD7B6-2F48-8B05-B59B-2FDA41FE2C45}" dt="2024-06-06T20:32:58.778" v="1587"/>
        <pc:sldMkLst>
          <pc:docMk/>
          <pc:sldMk cId="3996717431" sldId="265"/>
        </pc:sldMkLst>
        <pc:spChg chg="mod">
          <ac:chgData name="Dale Loon" userId="S::dale.loon@torontofilmschool.ca::047ebd5e-bc1b-43cb-bcd4-54c797f66a9c" providerId="AD" clId="Web-{5D9BD7B6-2F48-8B05-B59B-2FDA41FE2C45}" dt="2024-06-06T20:32:58.778" v="1587"/>
          <ac:spMkLst>
            <pc:docMk/>
            <pc:sldMk cId="3996717431" sldId="265"/>
            <ac:spMk id="2" creationId="{EC06B0DF-49B1-0F2C-21D6-EB7AF74E7224}"/>
          </ac:spMkLst>
        </pc:spChg>
        <pc:spChg chg="del mod">
          <ac:chgData name="Dale Loon" userId="S::dale.loon@torontofilmschool.ca::047ebd5e-bc1b-43cb-bcd4-54c797f66a9c" providerId="AD" clId="Web-{5D9BD7B6-2F48-8B05-B59B-2FDA41FE2C45}" dt="2024-06-06T20:32:33.527" v="1585"/>
          <ac:spMkLst>
            <pc:docMk/>
            <pc:sldMk cId="3996717431" sldId="265"/>
            <ac:spMk id="3" creationId="{CC1DAA3C-6F82-2350-A323-B146F8B216D5}"/>
          </ac:spMkLst>
        </pc:spChg>
        <pc:spChg chg="add mod">
          <ac:chgData name="Dale Loon" userId="S::dale.loon@torontofilmschool.ca::047ebd5e-bc1b-43cb-bcd4-54c797f66a9c" providerId="AD" clId="Web-{5D9BD7B6-2F48-8B05-B59B-2FDA41FE2C45}" dt="2024-06-06T20:32:58.778" v="1587"/>
          <ac:spMkLst>
            <pc:docMk/>
            <pc:sldMk cId="3996717431" sldId="265"/>
            <ac:spMk id="5" creationId="{965065E1-AB97-0F2C-B82D-F767F8363D4A}"/>
          </ac:spMkLst>
        </pc:spChg>
        <pc:graphicFrameChg chg="add mod ord modGraphic">
          <ac:chgData name="Dale Loon" userId="S::dale.loon@torontofilmschool.ca::047ebd5e-bc1b-43cb-bcd4-54c797f66a9c" providerId="AD" clId="Web-{5D9BD7B6-2F48-8B05-B59B-2FDA41FE2C45}" dt="2024-06-06T20:32:58.778" v="1587"/>
          <ac:graphicFrameMkLst>
            <pc:docMk/>
            <pc:sldMk cId="3996717431" sldId="265"/>
            <ac:graphicFrameMk id="7" creationId="{E73E82D5-BD39-518A-E571-9EDD5E3A38BA}"/>
          </ac:graphicFrameMkLst>
        </pc:graphicFrameChg>
        <pc:picChg chg="add mod">
          <ac:chgData name="Dale Loon" userId="S::dale.loon@torontofilmschool.ca::047ebd5e-bc1b-43cb-bcd4-54c797f66a9c" providerId="AD" clId="Web-{5D9BD7B6-2F48-8B05-B59B-2FDA41FE2C45}" dt="2024-06-06T20:32:58.778" v="1587"/>
          <ac:picMkLst>
            <pc:docMk/>
            <pc:sldMk cId="3996717431" sldId="265"/>
            <ac:picMk id="4" creationId="{F507C287-4DCB-487C-9204-230D4FC7EB22}"/>
          </ac:picMkLst>
        </pc:picChg>
        <pc:cxnChg chg="add">
          <ac:chgData name="Dale Loon" userId="S::dale.loon@torontofilmschool.ca::047ebd5e-bc1b-43cb-bcd4-54c797f66a9c" providerId="AD" clId="Web-{5D9BD7B6-2F48-8B05-B59B-2FDA41FE2C45}" dt="2024-06-06T20:32:58.778" v="1587"/>
          <ac:cxnSpMkLst>
            <pc:docMk/>
            <pc:sldMk cId="3996717431" sldId="265"/>
            <ac:cxnSpMk id="12" creationId="{FC23E3B9-5ABF-58B3-E2B0-E9A5DAA90037}"/>
          </ac:cxnSpMkLst>
        </pc:cxn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mailto:daleloon@gmail.co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daleloon@gmail.com"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70F92E-1168-4013-AA77-F2E84F3AD8F1}"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876577DD-1EAA-4DEC-B819-D97F3642542B}">
      <dgm:prSet/>
      <dgm:spPr/>
      <dgm:t>
        <a:bodyPr/>
        <a:lstStyle/>
        <a:p>
          <a:r>
            <a:rPr lang="en-US"/>
            <a:t>Email: </a:t>
          </a:r>
          <a:r>
            <a:rPr lang="en-US">
              <a:hlinkClick xmlns:r="http://schemas.openxmlformats.org/officeDocument/2006/relationships" r:id="rId1"/>
            </a:rPr>
            <a:t>daleloon@gmail.com</a:t>
          </a:r>
          <a:endParaRPr lang="en-US"/>
        </a:p>
      </dgm:t>
    </dgm:pt>
    <dgm:pt modelId="{41015504-6CED-416C-98CC-8D4CFDEA7F84}" type="parTrans" cxnId="{E94E1520-6F04-4B46-977F-56A00992FEE6}">
      <dgm:prSet/>
      <dgm:spPr/>
      <dgm:t>
        <a:bodyPr/>
        <a:lstStyle/>
        <a:p>
          <a:endParaRPr lang="en-US"/>
        </a:p>
      </dgm:t>
    </dgm:pt>
    <dgm:pt modelId="{8B1383BE-30AF-468B-AF58-3E8BC99306C9}" type="sibTrans" cxnId="{E94E1520-6F04-4B46-977F-56A00992FEE6}">
      <dgm:prSet/>
      <dgm:spPr/>
      <dgm:t>
        <a:bodyPr/>
        <a:lstStyle/>
        <a:p>
          <a:endParaRPr lang="en-US"/>
        </a:p>
      </dgm:t>
    </dgm:pt>
    <dgm:pt modelId="{795BDABC-FADB-4485-B2FB-72274B7B245F}">
      <dgm:prSet/>
      <dgm:spPr/>
      <dgm:t>
        <a:bodyPr/>
        <a:lstStyle/>
        <a:p>
          <a:r>
            <a:rPr lang="en-US"/>
            <a:t>Phone: +1-647-519-1844</a:t>
          </a:r>
        </a:p>
      </dgm:t>
    </dgm:pt>
    <dgm:pt modelId="{341FD4CA-B7C2-4528-A24F-924D78E50098}" type="parTrans" cxnId="{0594F535-0550-48ED-8E04-60BB1D905431}">
      <dgm:prSet/>
      <dgm:spPr/>
      <dgm:t>
        <a:bodyPr/>
        <a:lstStyle/>
        <a:p>
          <a:endParaRPr lang="en-US"/>
        </a:p>
      </dgm:t>
    </dgm:pt>
    <dgm:pt modelId="{FABC5C81-FA59-4C3D-BEA6-7981E4A7A062}" type="sibTrans" cxnId="{0594F535-0550-48ED-8E04-60BB1D905431}">
      <dgm:prSet/>
      <dgm:spPr/>
      <dgm:t>
        <a:bodyPr/>
        <a:lstStyle/>
        <a:p>
          <a:endParaRPr lang="en-US"/>
        </a:p>
      </dgm:t>
    </dgm:pt>
    <dgm:pt modelId="{372CD6D1-9B43-48BA-B19A-03D060F4EE1E}">
      <dgm:prSet/>
      <dgm:spPr/>
      <dgm:t>
        <a:bodyPr/>
        <a:lstStyle/>
        <a:p>
          <a:r>
            <a:rPr lang="en-US"/>
            <a:t>Homing Pigeon #47</a:t>
          </a:r>
        </a:p>
      </dgm:t>
    </dgm:pt>
    <dgm:pt modelId="{F7071326-BA9A-474F-8A84-B221BF1E5C1C}" type="parTrans" cxnId="{88CBE5DE-9B53-4AC9-A51E-B6B69136DC6C}">
      <dgm:prSet/>
      <dgm:spPr/>
      <dgm:t>
        <a:bodyPr/>
        <a:lstStyle/>
        <a:p>
          <a:endParaRPr lang="en-US"/>
        </a:p>
      </dgm:t>
    </dgm:pt>
    <dgm:pt modelId="{724C79A0-2A9A-486C-8E3B-A4422F18AAD7}" type="sibTrans" cxnId="{88CBE5DE-9B53-4AC9-A51E-B6B69136DC6C}">
      <dgm:prSet/>
      <dgm:spPr/>
      <dgm:t>
        <a:bodyPr/>
        <a:lstStyle/>
        <a:p>
          <a:endParaRPr lang="en-US"/>
        </a:p>
      </dgm:t>
    </dgm:pt>
    <dgm:pt modelId="{F6030649-A0BC-4623-BBF1-9092BF6422DB}" type="pres">
      <dgm:prSet presAssocID="{3870F92E-1168-4013-AA77-F2E84F3AD8F1}" presName="vert0" presStyleCnt="0">
        <dgm:presLayoutVars>
          <dgm:dir/>
          <dgm:animOne val="branch"/>
          <dgm:animLvl val="lvl"/>
        </dgm:presLayoutVars>
      </dgm:prSet>
      <dgm:spPr/>
    </dgm:pt>
    <dgm:pt modelId="{63BDA978-FA38-4CB2-A5D7-654CFEA2C2FA}" type="pres">
      <dgm:prSet presAssocID="{876577DD-1EAA-4DEC-B819-D97F3642542B}" presName="thickLine" presStyleLbl="alignNode1" presStyleIdx="0" presStyleCnt="3"/>
      <dgm:spPr/>
    </dgm:pt>
    <dgm:pt modelId="{016B1EB1-D118-4A32-9C19-1FD7D221382E}" type="pres">
      <dgm:prSet presAssocID="{876577DD-1EAA-4DEC-B819-D97F3642542B}" presName="horz1" presStyleCnt="0"/>
      <dgm:spPr/>
    </dgm:pt>
    <dgm:pt modelId="{DCE86C6A-BA0C-4B7B-8236-2B5076ADC89D}" type="pres">
      <dgm:prSet presAssocID="{876577DD-1EAA-4DEC-B819-D97F3642542B}" presName="tx1" presStyleLbl="revTx" presStyleIdx="0" presStyleCnt="3"/>
      <dgm:spPr/>
    </dgm:pt>
    <dgm:pt modelId="{73DEAEE0-8607-4439-8C8F-B19E2A6BEFA3}" type="pres">
      <dgm:prSet presAssocID="{876577DD-1EAA-4DEC-B819-D97F3642542B}" presName="vert1" presStyleCnt="0"/>
      <dgm:spPr/>
    </dgm:pt>
    <dgm:pt modelId="{C294FC67-76AB-4635-9BB0-9460C31A2070}" type="pres">
      <dgm:prSet presAssocID="{795BDABC-FADB-4485-B2FB-72274B7B245F}" presName="thickLine" presStyleLbl="alignNode1" presStyleIdx="1" presStyleCnt="3"/>
      <dgm:spPr/>
    </dgm:pt>
    <dgm:pt modelId="{501E3B2D-987C-4459-9829-67B3AF27F137}" type="pres">
      <dgm:prSet presAssocID="{795BDABC-FADB-4485-B2FB-72274B7B245F}" presName="horz1" presStyleCnt="0"/>
      <dgm:spPr/>
    </dgm:pt>
    <dgm:pt modelId="{67F2A9B2-CE56-430E-A190-1F10E20AAB77}" type="pres">
      <dgm:prSet presAssocID="{795BDABC-FADB-4485-B2FB-72274B7B245F}" presName="tx1" presStyleLbl="revTx" presStyleIdx="1" presStyleCnt="3"/>
      <dgm:spPr/>
    </dgm:pt>
    <dgm:pt modelId="{B673DE1D-30E4-4272-B777-955DF2B51FB9}" type="pres">
      <dgm:prSet presAssocID="{795BDABC-FADB-4485-B2FB-72274B7B245F}" presName="vert1" presStyleCnt="0"/>
      <dgm:spPr/>
    </dgm:pt>
    <dgm:pt modelId="{75B97D21-032F-43F4-8CC3-A5A176FCBF3B}" type="pres">
      <dgm:prSet presAssocID="{372CD6D1-9B43-48BA-B19A-03D060F4EE1E}" presName="thickLine" presStyleLbl="alignNode1" presStyleIdx="2" presStyleCnt="3"/>
      <dgm:spPr/>
    </dgm:pt>
    <dgm:pt modelId="{4168BA83-A036-45FD-8279-67CB400A81B9}" type="pres">
      <dgm:prSet presAssocID="{372CD6D1-9B43-48BA-B19A-03D060F4EE1E}" presName="horz1" presStyleCnt="0"/>
      <dgm:spPr/>
    </dgm:pt>
    <dgm:pt modelId="{09DD0A4D-625C-4E37-9CA1-3EA02E5CDD23}" type="pres">
      <dgm:prSet presAssocID="{372CD6D1-9B43-48BA-B19A-03D060F4EE1E}" presName="tx1" presStyleLbl="revTx" presStyleIdx="2" presStyleCnt="3"/>
      <dgm:spPr/>
    </dgm:pt>
    <dgm:pt modelId="{D2EB39A3-1F56-45DD-AE87-806EDF8C147C}" type="pres">
      <dgm:prSet presAssocID="{372CD6D1-9B43-48BA-B19A-03D060F4EE1E}" presName="vert1" presStyleCnt="0"/>
      <dgm:spPr/>
    </dgm:pt>
  </dgm:ptLst>
  <dgm:cxnLst>
    <dgm:cxn modelId="{E94E1520-6F04-4B46-977F-56A00992FEE6}" srcId="{3870F92E-1168-4013-AA77-F2E84F3AD8F1}" destId="{876577DD-1EAA-4DEC-B819-D97F3642542B}" srcOrd="0" destOrd="0" parTransId="{41015504-6CED-416C-98CC-8D4CFDEA7F84}" sibTransId="{8B1383BE-30AF-468B-AF58-3E8BC99306C9}"/>
    <dgm:cxn modelId="{8EB4F231-6FB0-47A2-B449-5B0E9DA187BD}" type="presOf" srcId="{876577DD-1EAA-4DEC-B819-D97F3642542B}" destId="{DCE86C6A-BA0C-4B7B-8236-2B5076ADC89D}" srcOrd="0" destOrd="0" presId="urn:microsoft.com/office/officeart/2008/layout/LinedList"/>
    <dgm:cxn modelId="{0594F535-0550-48ED-8E04-60BB1D905431}" srcId="{3870F92E-1168-4013-AA77-F2E84F3AD8F1}" destId="{795BDABC-FADB-4485-B2FB-72274B7B245F}" srcOrd="1" destOrd="0" parTransId="{341FD4CA-B7C2-4528-A24F-924D78E50098}" sibTransId="{FABC5C81-FA59-4C3D-BEA6-7981E4A7A062}"/>
    <dgm:cxn modelId="{74DEB870-1FC2-409F-96CD-4857FB874367}" type="presOf" srcId="{3870F92E-1168-4013-AA77-F2E84F3AD8F1}" destId="{F6030649-A0BC-4623-BBF1-9092BF6422DB}" srcOrd="0" destOrd="0" presId="urn:microsoft.com/office/officeart/2008/layout/LinedList"/>
    <dgm:cxn modelId="{6C45DE58-2FE7-49E9-8325-3E6532010010}" type="presOf" srcId="{795BDABC-FADB-4485-B2FB-72274B7B245F}" destId="{67F2A9B2-CE56-430E-A190-1F10E20AAB77}" srcOrd="0" destOrd="0" presId="urn:microsoft.com/office/officeart/2008/layout/LinedList"/>
    <dgm:cxn modelId="{26767994-332F-49E0-B530-9FDCCC4E08DE}" type="presOf" srcId="{372CD6D1-9B43-48BA-B19A-03D060F4EE1E}" destId="{09DD0A4D-625C-4E37-9CA1-3EA02E5CDD23}" srcOrd="0" destOrd="0" presId="urn:microsoft.com/office/officeart/2008/layout/LinedList"/>
    <dgm:cxn modelId="{88CBE5DE-9B53-4AC9-A51E-B6B69136DC6C}" srcId="{3870F92E-1168-4013-AA77-F2E84F3AD8F1}" destId="{372CD6D1-9B43-48BA-B19A-03D060F4EE1E}" srcOrd="2" destOrd="0" parTransId="{F7071326-BA9A-474F-8A84-B221BF1E5C1C}" sibTransId="{724C79A0-2A9A-486C-8E3B-A4422F18AAD7}"/>
    <dgm:cxn modelId="{5888D156-6728-4BE8-B986-82E9A3939B20}" type="presParOf" srcId="{F6030649-A0BC-4623-BBF1-9092BF6422DB}" destId="{63BDA978-FA38-4CB2-A5D7-654CFEA2C2FA}" srcOrd="0" destOrd="0" presId="urn:microsoft.com/office/officeart/2008/layout/LinedList"/>
    <dgm:cxn modelId="{E99389F5-129A-4805-911A-8635BECA6898}" type="presParOf" srcId="{F6030649-A0BC-4623-BBF1-9092BF6422DB}" destId="{016B1EB1-D118-4A32-9C19-1FD7D221382E}" srcOrd="1" destOrd="0" presId="urn:microsoft.com/office/officeart/2008/layout/LinedList"/>
    <dgm:cxn modelId="{1E9A57AA-9794-42DA-B1A0-61A4F2AF3A07}" type="presParOf" srcId="{016B1EB1-D118-4A32-9C19-1FD7D221382E}" destId="{DCE86C6A-BA0C-4B7B-8236-2B5076ADC89D}" srcOrd="0" destOrd="0" presId="urn:microsoft.com/office/officeart/2008/layout/LinedList"/>
    <dgm:cxn modelId="{9027214F-BBFA-41E0-AFCE-469866215D48}" type="presParOf" srcId="{016B1EB1-D118-4A32-9C19-1FD7D221382E}" destId="{73DEAEE0-8607-4439-8C8F-B19E2A6BEFA3}" srcOrd="1" destOrd="0" presId="urn:microsoft.com/office/officeart/2008/layout/LinedList"/>
    <dgm:cxn modelId="{46286D99-3500-4C59-93E1-3876BE47D253}" type="presParOf" srcId="{F6030649-A0BC-4623-BBF1-9092BF6422DB}" destId="{C294FC67-76AB-4635-9BB0-9460C31A2070}" srcOrd="2" destOrd="0" presId="urn:microsoft.com/office/officeart/2008/layout/LinedList"/>
    <dgm:cxn modelId="{FDD77A51-2F51-45FF-927F-B8315D2D3B42}" type="presParOf" srcId="{F6030649-A0BC-4623-BBF1-9092BF6422DB}" destId="{501E3B2D-987C-4459-9829-67B3AF27F137}" srcOrd="3" destOrd="0" presId="urn:microsoft.com/office/officeart/2008/layout/LinedList"/>
    <dgm:cxn modelId="{87154186-19D4-4E46-A6FF-46CC6599A506}" type="presParOf" srcId="{501E3B2D-987C-4459-9829-67B3AF27F137}" destId="{67F2A9B2-CE56-430E-A190-1F10E20AAB77}" srcOrd="0" destOrd="0" presId="urn:microsoft.com/office/officeart/2008/layout/LinedList"/>
    <dgm:cxn modelId="{84B1D147-014C-4DB8-9922-1983BCFBDAED}" type="presParOf" srcId="{501E3B2D-987C-4459-9829-67B3AF27F137}" destId="{B673DE1D-30E4-4272-B777-955DF2B51FB9}" srcOrd="1" destOrd="0" presId="urn:microsoft.com/office/officeart/2008/layout/LinedList"/>
    <dgm:cxn modelId="{069808D0-3D75-4321-8AAB-19654184A9C9}" type="presParOf" srcId="{F6030649-A0BC-4623-BBF1-9092BF6422DB}" destId="{75B97D21-032F-43F4-8CC3-A5A176FCBF3B}" srcOrd="4" destOrd="0" presId="urn:microsoft.com/office/officeart/2008/layout/LinedList"/>
    <dgm:cxn modelId="{7F8DF5A8-18B4-4B06-AB5C-04E03A8AAEBF}" type="presParOf" srcId="{F6030649-A0BC-4623-BBF1-9092BF6422DB}" destId="{4168BA83-A036-45FD-8279-67CB400A81B9}" srcOrd="5" destOrd="0" presId="urn:microsoft.com/office/officeart/2008/layout/LinedList"/>
    <dgm:cxn modelId="{5E7D536F-C9F7-471D-AE09-447C7E290B55}" type="presParOf" srcId="{4168BA83-A036-45FD-8279-67CB400A81B9}" destId="{09DD0A4D-625C-4E37-9CA1-3EA02E5CDD23}" srcOrd="0" destOrd="0" presId="urn:microsoft.com/office/officeart/2008/layout/LinedList"/>
    <dgm:cxn modelId="{AC887786-3363-4600-B88E-A36C6A18909D}" type="presParOf" srcId="{4168BA83-A036-45FD-8279-67CB400A81B9}" destId="{D2EB39A3-1F56-45DD-AE87-806EDF8C147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DA978-FA38-4CB2-A5D7-654CFEA2C2FA}">
      <dsp:nvSpPr>
        <dsp:cNvPr id="0" name=""/>
        <dsp:cNvSpPr/>
      </dsp:nvSpPr>
      <dsp:spPr>
        <a:xfrm>
          <a:off x="0" y="1759"/>
          <a:ext cx="4651205"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E86C6A-BA0C-4B7B-8236-2B5076ADC89D}">
      <dsp:nvSpPr>
        <dsp:cNvPr id="0" name=""/>
        <dsp:cNvSpPr/>
      </dsp:nvSpPr>
      <dsp:spPr>
        <a:xfrm>
          <a:off x="0" y="1759"/>
          <a:ext cx="4651205" cy="119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Email: </a:t>
          </a:r>
          <a:r>
            <a:rPr lang="en-US" sz="3300" kern="1200">
              <a:hlinkClick xmlns:r="http://schemas.openxmlformats.org/officeDocument/2006/relationships" r:id="rId1"/>
            </a:rPr>
            <a:t>daleloon@gmail.com</a:t>
          </a:r>
          <a:endParaRPr lang="en-US" sz="3300" kern="1200"/>
        </a:p>
      </dsp:txBody>
      <dsp:txXfrm>
        <a:off x="0" y="1759"/>
        <a:ext cx="4651205" cy="1199805"/>
      </dsp:txXfrm>
    </dsp:sp>
    <dsp:sp modelId="{C294FC67-76AB-4635-9BB0-9460C31A2070}">
      <dsp:nvSpPr>
        <dsp:cNvPr id="0" name=""/>
        <dsp:cNvSpPr/>
      </dsp:nvSpPr>
      <dsp:spPr>
        <a:xfrm>
          <a:off x="0" y="1201564"/>
          <a:ext cx="4651205" cy="0"/>
        </a:xfrm>
        <a:prstGeom prst="lin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2A9B2-CE56-430E-A190-1F10E20AAB77}">
      <dsp:nvSpPr>
        <dsp:cNvPr id="0" name=""/>
        <dsp:cNvSpPr/>
      </dsp:nvSpPr>
      <dsp:spPr>
        <a:xfrm>
          <a:off x="0" y="1201564"/>
          <a:ext cx="4651205" cy="119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Phone: +1-647-519-1844</a:t>
          </a:r>
        </a:p>
      </dsp:txBody>
      <dsp:txXfrm>
        <a:off x="0" y="1201564"/>
        <a:ext cx="4651205" cy="1199805"/>
      </dsp:txXfrm>
    </dsp:sp>
    <dsp:sp modelId="{75B97D21-032F-43F4-8CC3-A5A176FCBF3B}">
      <dsp:nvSpPr>
        <dsp:cNvPr id="0" name=""/>
        <dsp:cNvSpPr/>
      </dsp:nvSpPr>
      <dsp:spPr>
        <a:xfrm>
          <a:off x="0" y="2401370"/>
          <a:ext cx="4651205"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D0A4D-625C-4E37-9CA1-3EA02E5CDD23}">
      <dsp:nvSpPr>
        <dsp:cNvPr id="0" name=""/>
        <dsp:cNvSpPr/>
      </dsp:nvSpPr>
      <dsp:spPr>
        <a:xfrm>
          <a:off x="0" y="2401370"/>
          <a:ext cx="4651205" cy="119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Homing Pigeon #47</a:t>
          </a:r>
        </a:p>
      </dsp:txBody>
      <dsp:txXfrm>
        <a:off x="0" y="2401370"/>
        <a:ext cx="4651205" cy="119980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flickr.com/photos/marinmuseum/5573640277/" TargetMode="External"/><Relationship Id="rId7" Type="http://schemas.openxmlformats.org/officeDocument/2006/relationships/diagramColors" Target="../diagrams/colors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creativecommons.org/licenses/by-nc/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34128007@N04/4474275439/"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762" y="640080"/>
            <a:ext cx="6251110" cy="3566160"/>
          </a:xfrm>
        </p:spPr>
        <p:txBody>
          <a:bodyPr anchor="b">
            <a:normAutofit/>
          </a:bodyPr>
          <a:lstStyle/>
          <a:p>
            <a:pPr algn="l"/>
            <a:r>
              <a:rPr lang="en-US" sz="5400"/>
              <a:t>Waking Conundrum</a:t>
            </a:r>
          </a:p>
        </p:txBody>
      </p:sp>
      <p:sp>
        <p:nvSpPr>
          <p:cNvPr id="3" name="Subtitle 2"/>
          <p:cNvSpPr>
            <a:spLocks noGrp="1"/>
          </p:cNvSpPr>
          <p:nvPr>
            <p:ph type="subTitle" idx="1"/>
          </p:nvPr>
        </p:nvSpPr>
        <p:spPr>
          <a:xfrm>
            <a:off x="5297760" y="4636008"/>
            <a:ext cx="6251111" cy="1572768"/>
          </a:xfrm>
        </p:spPr>
        <p:txBody>
          <a:bodyPr vert="horz" lIns="91440" tIns="45720" rIns="91440" bIns="45720" rtlCol="0">
            <a:normAutofit/>
          </a:bodyPr>
          <a:lstStyle/>
          <a:p>
            <a:pPr algn="l"/>
            <a:r>
              <a:rPr lang="en-US" dirty="0"/>
              <a:t>A story written by Dale "</a:t>
            </a:r>
            <a:r>
              <a:rPr lang="en-US" dirty="0" err="1"/>
              <a:t>Maang</a:t>
            </a:r>
            <a:r>
              <a:rPr lang="en-US" dirty="0"/>
              <a:t>" Loon</a:t>
            </a:r>
            <a:endParaRPr lang="en-US"/>
          </a:p>
        </p:txBody>
      </p:sp>
      <p:pic>
        <p:nvPicPr>
          <p:cNvPr id="4" name="Picture 3" descr="A person standing in a cave&#10;&#10;Description automatically generated">
            <a:extLst>
              <a:ext uri="{FF2B5EF4-FFF2-40B4-BE49-F238E27FC236}">
                <a16:creationId xmlns:a16="http://schemas.microsoft.com/office/drawing/2014/main" id="{C6033FFE-66BD-0257-54FE-816FB70037FE}"/>
              </a:ext>
            </a:extLst>
          </p:cNvPr>
          <p:cNvPicPr>
            <a:picLocks noChangeAspect="1"/>
          </p:cNvPicPr>
          <p:nvPr/>
        </p:nvPicPr>
        <p:blipFill rotWithShape="1">
          <a:blip r:embed="rId2"/>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B0DF-49B1-0F2C-21D6-EB7AF74E7224}"/>
              </a:ext>
            </a:extLst>
          </p:cNvPr>
          <p:cNvSpPr>
            <a:spLocks noGrp="1"/>
          </p:cNvSpPr>
          <p:nvPr>
            <p:ph type="title"/>
          </p:nvPr>
        </p:nvSpPr>
        <p:spPr>
          <a:xfrm>
            <a:off x="761840" y="1138265"/>
            <a:ext cx="4651204" cy="1401183"/>
          </a:xfrm>
        </p:spPr>
        <p:txBody>
          <a:bodyPr anchor="t">
            <a:normAutofit/>
          </a:bodyPr>
          <a:lstStyle/>
          <a:p>
            <a:r>
              <a:rPr lang="en-US" sz="3200"/>
              <a:t>Contact information </a:t>
            </a:r>
          </a:p>
        </p:txBody>
      </p:sp>
      <p:cxnSp>
        <p:nvCxnSpPr>
          <p:cNvPr id="12" name="Straight Connector 1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A bird standing on a wooden stand&#10;&#10;Description automatically generated">
            <a:extLst>
              <a:ext uri="{FF2B5EF4-FFF2-40B4-BE49-F238E27FC236}">
                <a16:creationId xmlns:a16="http://schemas.microsoft.com/office/drawing/2014/main" id="{F507C287-4DCB-487C-9204-230D4FC7EB2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461" r="9489" b="2"/>
          <a:stretch/>
        </p:blipFill>
        <p:spPr>
          <a:xfrm>
            <a:off x="6096000" y="838013"/>
            <a:ext cx="5234538" cy="5186267"/>
          </a:xfrm>
          <a:prstGeom prst="rect">
            <a:avLst/>
          </a:prstGeom>
        </p:spPr>
      </p:pic>
      <p:graphicFrame>
        <p:nvGraphicFramePr>
          <p:cNvPr id="7" name="Content Placeholder 2">
            <a:extLst>
              <a:ext uri="{FF2B5EF4-FFF2-40B4-BE49-F238E27FC236}">
                <a16:creationId xmlns:a16="http://schemas.microsoft.com/office/drawing/2014/main" id="{E73E82D5-BD39-518A-E571-9EDD5E3A38BA}"/>
              </a:ext>
            </a:extLst>
          </p:cNvPr>
          <p:cNvGraphicFramePr>
            <a:graphicFrameLocks noGrp="1"/>
          </p:cNvGraphicFramePr>
          <p:nvPr>
            <p:ph idx="1"/>
            <p:extLst>
              <p:ext uri="{D42A27DB-BD31-4B8C-83A1-F6EECF244321}">
                <p14:modId xmlns:p14="http://schemas.microsoft.com/office/powerpoint/2010/main" val="3243942404"/>
              </p:ext>
            </p:extLst>
          </p:nvPr>
        </p:nvGraphicFramePr>
        <p:xfrm>
          <a:off x="761839" y="2551176"/>
          <a:ext cx="4651205" cy="3602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965065E1-AB97-0F2C-B82D-F767F8363D4A}"/>
              </a:ext>
            </a:extLst>
          </p:cNvPr>
          <p:cNvSpPr txBox="1"/>
          <p:nvPr/>
        </p:nvSpPr>
        <p:spPr>
          <a:xfrm>
            <a:off x="8855181" y="5824225"/>
            <a:ext cx="247535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399671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6E086-152A-82D7-D9EE-445B6BF55515}"/>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One Pager </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61B6C4-4016-CC39-5D13-AC41879F0FE7}"/>
              </a:ext>
            </a:extLst>
          </p:cNvPr>
          <p:cNvSpPr>
            <a:spLocks noGrp="1"/>
          </p:cNvSpPr>
          <p:nvPr>
            <p:ph idx="1"/>
          </p:nvPr>
        </p:nvSpPr>
        <p:spPr>
          <a:xfrm>
            <a:off x="1155548" y="2217343"/>
            <a:ext cx="9880893" cy="3959619"/>
          </a:xfrm>
        </p:spPr>
        <p:txBody>
          <a:bodyPr vert="horz" lIns="91440" tIns="45720" rIns="91440" bIns="45720" rtlCol="0">
            <a:normAutofit/>
          </a:bodyPr>
          <a:lstStyle/>
          <a:p>
            <a:pPr marL="0" indent="0">
              <a:buNone/>
            </a:pPr>
            <a:r>
              <a:rPr lang="en-US" sz="2000" b="1"/>
              <a:t>Logline-</a:t>
            </a:r>
          </a:p>
          <a:p>
            <a:pPr marL="0" indent="0">
              <a:buNone/>
            </a:pPr>
            <a:r>
              <a:rPr lang="en-US" sz="2000"/>
              <a:t>A man wakes up in a cavernous room with no memory and is accompanied by a woman that shakes him with world shattering news.</a:t>
            </a:r>
          </a:p>
          <a:p>
            <a:pPr marL="0" indent="0">
              <a:buNone/>
            </a:pPr>
            <a:r>
              <a:rPr lang="en-US" sz="2000" b="1"/>
              <a:t>Synopsis-</a:t>
            </a:r>
          </a:p>
          <a:p>
            <a:pPr marL="0" indent="0">
              <a:buNone/>
            </a:pPr>
            <a:r>
              <a:rPr lang="en-US" sz="2000"/>
              <a:t>Waking up in a room with a ceiling that seems to never end. A man struggles with his memory of recent events but remembers everything else from the past. The man meets a woman and brings him down to great disbelief and shock that shakes every atom in his body. A scheme is planned to escape this room. But is the plan for real?</a:t>
            </a:r>
          </a:p>
          <a:p>
            <a:pPr marL="0" indent="0">
              <a:buNone/>
            </a:pPr>
            <a:r>
              <a:rPr lang="en-US" sz="2000" b="1"/>
              <a:t>Genre-</a:t>
            </a:r>
          </a:p>
          <a:p>
            <a:pPr marL="0" indent="0">
              <a:buNone/>
            </a:pPr>
            <a:r>
              <a:rPr lang="en-US" sz="2000"/>
              <a:t>Post-Apocalyptic and Thriller</a:t>
            </a:r>
          </a:p>
        </p:txBody>
      </p:sp>
    </p:spTree>
    <p:extLst>
      <p:ext uri="{BB962C8B-B14F-4D97-AF65-F5344CB8AC3E}">
        <p14:creationId xmlns:p14="http://schemas.microsoft.com/office/powerpoint/2010/main" val="127878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CB1D3-896C-68E7-D402-5CDBD3455224}"/>
              </a:ext>
            </a:extLst>
          </p:cNvPr>
          <p:cNvSpPr>
            <a:spLocks noGrp="1"/>
          </p:cNvSpPr>
          <p:nvPr>
            <p:ph type="title"/>
          </p:nvPr>
        </p:nvSpPr>
        <p:spPr>
          <a:xfrm>
            <a:off x="761800" y="762001"/>
            <a:ext cx="5334197" cy="1708242"/>
          </a:xfrm>
        </p:spPr>
        <p:txBody>
          <a:bodyPr anchor="ctr">
            <a:normAutofit/>
          </a:bodyPr>
          <a:lstStyle/>
          <a:p>
            <a:r>
              <a:rPr lang="en-US" sz="4000"/>
              <a:t>Directors Statement</a:t>
            </a:r>
          </a:p>
        </p:txBody>
      </p:sp>
      <p:sp>
        <p:nvSpPr>
          <p:cNvPr id="3" name="Content Placeholder 2">
            <a:extLst>
              <a:ext uri="{FF2B5EF4-FFF2-40B4-BE49-F238E27FC236}">
                <a16:creationId xmlns:a16="http://schemas.microsoft.com/office/drawing/2014/main" id="{C7F8FF04-D7C1-8999-E468-AA0BC2545874}"/>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dirty="0"/>
              <a:t>When coming to the big city and its many cultures. I have come to the reality that women have been wanting to be more independent. Not needing men at all, to the point where men are seen as only necessary for pro-creation. So, when writing the script. I've placed my two characters in a world where it's only being told by mouth with no evidence. So, it will be easily speculated that it could be a lie?</a:t>
            </a:r>
          </a:p>
          <a:p>
            <a:r>
              <a:rPr lang="en-US" sz="1400" dirty="0"/>
              <a:t>By Sharing my script with others and Idea. The conclusion of the idea of women running the world with 0 men was surprising. Women have stated that men are needed to run the world. With only few women saying the men aren't needed at all. Women can run all sectors of the world.</a:t>
            </a:r>
          </a:p>
          <a:p>
            <a:r>
              <a:rPr lang="en-US" sz="1400" dirty="0"/>
              <a:t>I relate to this in contrast. Where I am from? Women are the life and blood of the community and </a:t>
            </a:r>
            <a:r>
              <a:rPr lang="en-US" sz="1400" dirty="0" err="1"/>
              <a:t>honoured</a:t>
            </a:r>
            <a:r>
              <a:rPr lang="en-US" sz="1400" dirty="0"/>
              <a:t> as such. So, creating a world where not feminism rules but women.</a:t>
            </a:r>
          </a:p>
          <a:p>
            <a:r>
              <a:rPr lang="en-US" sz="1400" dirty="0"/>
              <a:t>So, if I ever make this? I want to stir up conversations to the ancient battle of the sexes.</a:t>
            </a:r>
          </a:p>
        </p:txBody>
      </p:sp>
      <p:pic>
        <p:nvPicPr>
          <p:cNvPr id="5" name="Picture 4" descr="One in a crowd">
            <a:extLst>
              <a:ext uri="{FF2B5EF4-FFF2-40B4-BE49-F238E27FC236}">
                <a16:creationId xmlns:a16="http://schemas.microsoft.com/office/drawing/2014/main" id="{2677A387-1BCD-09B2-4D13-DE7AE762FC65}"/>
              </a:ext>
            </a:extLst>
          </p:cNvPr>
          <p:cNvPicPr>
            <a:picLocks noChangeAspect="1"/>
          </p:cNvPicPr>
          <p:nvPr/>
        </p:nvPicPr>
        <p:blipFill rotWithShape="1">
          <a:blip r:embed="rId2"/>
          <a:srcRect l="24517" r="17241"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2974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6D33F-267C-EF05-B5C5-161088ADE8BC}"/>
              </a:ext>
            </a:extLst>
          </p:cNvPr>
          <p:cNvSpPr>
            <a:spLocks noGrp="1"/>
          </p:cNvSpPr>
          <p:nvPr>
            <p:ph type="title"/>
          </p:nvPr>
        </p:nvSpPr>
        <p:spPr>
          <a:xfrm>
            <a:off x="640080" y="325369"/>
            <a:ext cx="4368602" cy="1956841"/>
          </a:xfrm>
        </p:spPr>
        <p:txBody>
          <a:bodyPr anchor="b">
            <a:normAutofit/>
          </a:bodyPr>
          <a:lstStyle/>
          <a:p>
            <a:r>
              <a:rPr lang="en-US" sz="5400"/>
              <a:t>Themes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EEA073-25C9-A6C6-0B0B-17DCC0507792}"/>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1500" b="1"/>
              <a:t>Female Empowerment</a:t>
            </a:r>
            <a:r>
              <a:rPr lang="en-US" sz="1500"/>
              <a:t>: I've placed women in a world where they rule clearly in all aspects in the world. Women are at different social levels or are a part of a society that doesn't always follow rules. But rulers as part of survival and strength.</a:t>
            </a:r>
          </a:p>
          <a:p>
            <a:r>
              <a:rPr lang="en-US" sz="1500" b="1"/>
              <a:t>Challenges</a:t>
            </a:r>
            <a:r>
              <a:rPr lang="en-US" sz="1500"/>
              <a:t>: Although women are seen as caregivers, loving, and bring order to chaos that men cause. I put these women in a world where they are all still seeing on how to rule the world. Women have seen how to run things differently and have gone their own ways in their matriarchy. The challenge these women face, are other women with opposing ideals.</a:t>
            </a:r>
          </a:p>
        </p:txBody>
      </p:sp>
      <p:pic>
        <p:nvPicPr>
          <p:cNvPr id="4" name="Picture 3" descr="Two women looking at each other&#10;&#10;Description automatically generated">
            <a:extLst>
              <a:ext uri="{FF2B5EF4-FFF2-40B4-BE49-F238E27FC236}">
                <a16:creationId xmlns:a16="http://schemas.microsoft.com/office/drawing/2014/main" id="{C191A649-C0DA-324C-5D1C-5C4842A005FE}"/>
              </a:ext>
            </a:extLst>
          </p:cNvPr>
          <p:cNvPicPr>
            <a:picLocks noChangeAspect="1"/>
          </p:cNvPicPr>
          <p:nvPr/>
        </p:nvPicPr>
        <p:blipFill rotWithShape="1">
          <a:blip r:embed="rId2"/>
          <a:srcRect l="14026" r="1902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263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C7F1B-2313-5CA5-90FB-27AAA2398F8D}"/>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Character Breakdowns:</a:t>
            </a:r>
          </a:p>
        </p:txBody>
      </p:sp>
      <p:pic>
        <p:nvPicPr>
          <p:cNvPr id="4" name="Content Placeholder 3" descr="A person with scars on her face&#10;&#10;Description automatically generated">
            <a:extLst>
              <a:ext uri="{FF2B5EF4-FFF2-40B4-BE49-F238E27FC236}">
                <a16:creationId xmlns:a16="http://schemas.microsoft.com/office/drawing/2014/main" id="{89E7A696-FD2A-253C-B779-CB9CC5A3EF9D}"/>
              </a:ext>
            </a:extLst>
          </p:cNvPr>
          <p:cNvPicPr>
            <a:picLocks noChangeAspect="1"/>
          </p:cNvPicPr>
          <p:nvPr/>
        </p:nvPicPr>
        <p:blipFill rotWithShape="1">
          <a:blip r:embed="rId2"/>
          <a:srcRect l="34015" r="30014" b="-2"/>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9" name="Content Placeholder 8">
            <a:extLst>
              <a:ext uri="{FF2B5EF4-FFF2-40B4-BE49-F238E27FC236}">
                <a16:creationId xmlns:a16="http://schemas.microsoft.com/office/drawing/2014/main" id="{85D3B554-567A-A0CF-AF11-7207F791E3B0}"/>
              </a:ext>
            </a:extLst>
          </p:cNvPr>
          <p:cNvSpPr>
            <a:spLocks noGrp="1"/>
          </p:cNvSpPr>
          <p:nvPr>
            <p:ph idx="1"/>
          </p:nvPr>
        </p:nvSpPr>
        <p:spPr>
          <a:xfrm>
            <a:off x="4198966" y="2147357"/>
            <a:ext cx="3810000" cy="4101042"/>
          </a:xfrm>
        </p:spPr>
        <p:txBody>
          <a:bodyPr vert="horz" lIns="91440" tIns="45720" rIns="91440" bIns="45720" rtlCol="0" anchor="t">
            <a:normAutofit fontScale="77500" lnSpcReduction="20000"/>
          </a:bodyPr>
          <a:lstStyle/>
          <a:p>
            <a:r>
              <a:rPr lang="en-US" sz="2000" b="1" dirty="0">
                <a:solidFill>
                  <a:schemeClr val="tx1">
                    <a:lumMod val="85000"/>
                    <a:lumOff val="15000"/>
                  </a:schemeClr>
                </a:solidFill>
              </a:rPr>
              <a:t>Venora</a:t>
            </a:r>
            <a:r>
              <a:rPr lang="en-US" sz="2000" dirty="0">
                <a:solidFill>
                  <a:schemeClr val="tx1">
                    <a:lumMod val="85000"/>
                    <a:lumOff val="15000"/>
                  </a:schemeClr>
                </a:solidFill>
              </a:rPr>
              <a:t>- Female 22, dressed ruggedly. Signs of being beaten on her arms, face and legs. Venora is a women of love and clear intellect. She often talks to herself, because it is easier to think, solve, and make sense of things when she hears it out loud. Venora is from a faction of women who are farmers and hard-workers, I believe most of the production of food comes from this faction through trade of goods.</a:t>
            </a:r>
          </a:p>
          <a:p>
            <a:r>
              <a:rPr lang="en-US" sz="2000" b="1" dirty="0">
                <a:solidFill>
                  <a:schemeClr val="tx1">
                    <a:lumMod val="85000"/>
                    <a:lumOff val="15000"/>
                  </a:schemeClr>
                </a:solidFill>
              </a:rPr>
              <a:t>Ender</a:t>
            </a:r>
            <a:r>
              <a:rPr lang="en-US" sz="2000" dirty="0">
                <a:solidFill>
                  <a:schemeClr val="tx1">
                    <a:lumMod val="85000"/>
                    <a:lumOff val="15000"/>
                  </a:schemeClr>
                </a:solidFill>
              </a:rPr>
              <a:t>- Male 30, clean shaven and properly dressed in clean attire in the scenes. Ender is from a village hidden in the mountains away from any sort of outside contract. His village has animals, males, and females all living in peace and harmony. People are raised in his village, but not given history of the outside world. Most likely told that the outside world is of great danger</a:t>
            </a:r>
          </a:p>
        </p:txBody>
      </p:sp>
      <p:pic>
        <p:nvPicPr>
          <p:cNvPr id="5" name="Picture 4" descr="A person in a white shirt&#10;&#10;Description automatically generated">
            <a:extLst>
              <a:ext uri="{FF2B5EF4-FFF2-40B4-BE49-F238E27FC236}">
                <a16:creationId xmlns:a16="http://schemas.microsoft.com/office/drawing/2014/main" id="{6A80984D-154A-42FE-A82F-5A1669E6A4C0}"/>
              </a:ext>
            </a:extLst>
          </p:cNvPr>
          <p:cNvPicPr>
            <a:picLocks noChangeAspect="1"/>
          </p:cNvPicPr>
          <p:nvPr/>
        </p:nvPicPr>
        <p:blipFill rotWithShape="1">
          <a:blip r:embed="rId3"/>
          <a:srcRect l="19167" r="1939"/>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59590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19F6-6F3C-05AE-8E52-957F0CC99849}"/>
              </a:ext>
            </a:extLst>
          </p:cNvPr>
          <p:cNvSpPr>
            <a:spLocks noGrp="1"/>
          </p:cNvSpPr>
          <p:nvPr>
            <p:ph type="title"/>
          </p:nvPr>
        </p:nvSpPr>
        <p:spPr>
          <a:xfrm>
            <a:off x="273171" y="4168250"/>
            <a:ext cx="10109199" cy="598032"/>
          </a:xfrm>
        </p:spPr>
        <p:txBody>
          <a:bodyPr vert="horz" lIns="91440" tIns="45720" rIns="91440" bIns="45720" rtlCol="0" anchor="ctr">
            <a:normAutofit/>
          </a:bodyPr>
          <a:lstStyle/>
          <a:p>
            <a:r>
              <a:rPr lang="en-US" sz="3600" kern="1200">
                <a:solidFill>
                  <a:schemeClr val="tx1"/>
                </a:solidFill>
                <a:latin typeface="+mj-lt"/>
                <a:ea typeface="+mj-ea"/>
                <a:cs typeface="+mj-cs"/>
              </a:rPr>
              <a:t>Casting</a:t>
            </a:r>
          </a:p>
        </p:txBody>
      </p:sp>
      <p:pic>
        <p:nvPicPr>
          <p:cNvPr id="4" name="Content Placeholder 3" descr="A person in a black shirt&#10;&#10;Description automatically generated">
            <a:extLst>
              <a:ext uri="{FF2B5EF4-FFF2-40B4-BE49-F238E27FC236}">
                <a16:creationId xmlns:a16="http://schemas.microsoft.com/office/drawing/2014/main" id="{4EC61FBC-1397-4A7F-FB27-B5165C2D2AE0}"/>
              </a:ext>
            </a:extLst>
          </p:cNvPr>
          <p:cNvPicPr>
            <a:picLocks noGrp="1" noChangeAspect="1"/>
          </p:cNvPicPr>
          <p:nvPr>
            <p:ph idx="1"/>
          </p:nvPr>
        </p:nvPicPr>
        <p:blipFill rotWithShape="1">
          <a:blip r:embed="rId2"/>
          <a:srcRect l="17826" r="1" b="1"/>
          <a:stretch/>
        </p:blipFill>
        <p:spPr>
          <a:xfrm>
            <a:off x="20" y="-40"/>
            <a:ext cx="6095980" cy="4172827"/>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DA4CA6A-DA69-6FB7-3B7A-2552CD7E748D}"/>
              </a:ext>
            </a:extLst>
          </p:cNvPr>
          <p:cNvPicPr>
            <a:picLocks noChangeAspect="1"/>
          </p:cNvPicPr>
          <p:nvPr/>
        </p:nvPicPr>
        <p:blipFill rotWithShape="1">
          <a:blip r:embed="rId3"/>
          <a:srcRect l="11913" r="5913" b="1"/>
          <a:stretch/>
        </p:blipFill>
        <p:spPr>
          <a:xfrm>
            <a:off x="6096000" y="-43"/>
            <a:ext cx="6096000" cy="4172829"/>
          </a:xfrm>
          <a:prstGeom prst="rect">
            <a:avLst/>
          </a:prstGeom>
        </p:spPr>
      </p:pic>
      <p:cxnSp>
        <p:nvCxnSpPr>
          <p:cNvPr id="10" name="Straight Connector 9">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24D2CEC-FA54-9FE7-13DB-90F7FF8E7C76}"/>
              </a:ext>
            </a:extLst>
          </p:cNvPr>
          <p:cNvSpPr txBox="1"/>
          <p:nvPr/>
        </p:nvSpPr>
        <p:spPr>
          <a:xfrm>
            <a:off x="865959" y="5131980"/>
            <a:ext cx="3246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Idris Ali as Ender</a:t>
            </a:r>
          </a:p>
        </p:txBody>
      </p:sp>
      <p:sp>
        <p:nvSpPr>
          <p:cNvPr id="7" name="TextBox 6">
            <a:extLst>
              <a:ext uri="{FF2B5EF4-FFF2-40B4-BE49-F238E27FC236}">
                <a16:creationId xmlns:a16="http://schemas.microsoft.com/office/drawing/2014/main" id="{937808FF-B6F0-F403-7FB5-01340B34C4D1}"/>
              </a:ext>
            </a:extLst>
          </p:cNvPr>
          <p:cNvSpPr txBox="1"/>
          <p:nvPr/>
        </p:nvSpPr>
        <p:spPr>
          <a:xfrm>
            <a:off x="6538379" y="5159260"/>
            <a:ext cx="39796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Akshi De Silva as Venora</a:t>
            </a:r>
          </a:p>
        </p:txBody>
      </p:sp>
      <p:sp>
        <p:nvSpPr>
          <p:cNvPr id="8" name="Rectangle 7">
            <a:extLst>
              <a:ext uri="{FF2B5EF4-FFF2-40B4-BE49-F238E27FC236}">
                <a16:creationId xmlns:a16="http://schemas.microsoft.com/office/drawing/2014/main" id="{0BB5D350-2123-B36C-5C8C-7AAB602CD1FA}"/>
              </a:ext>
            </a:extLst>
          </p:cNvPr>
          <p:cNvSpPr/>
          <p:nvPr/>
        </p:nvSpPr>
        <p:spPr>
          <a:xfrm>
            <a:off x="3012331" y="4168250"/>
            <a:ext cx="4302460"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CASTING TBD</a:t>
            </a:r>
          </a:p>
        </p:txBody>
      </p:sp>
    </p:spTree>
    <p:extLst>
      <p:ext uri="{BB962C8B-B14F-4D97-AF65-F5344CB8AC3E}">
        <p14:creationId xmlns:p14="http://schemas.microsoft.com/office/powerpoint/2010/main" val="138746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6ED24-D1BA-AD78-34C3-8BEB5FBD44BF}"/>
              </a:ext>
            </a:extLst>
          </p:cNvPr>
          <p:cNvSpPr>
            <a:spLocks noGrp="1"/>
          </p:cNvSpPr>
          <p:nvPr>
            <p:ph type="title"/>
          </p:nvPr>
        </p:nvSpPr>
        <p:spPr>
          <a:xfrm>
            <a:off x="6803409" y="762001"/>
            <a:ext cx="4156512" cy="1708244"/>
          </a:xfrm>
        </p:spPr>
        <p:txBody>
          <a:bodyPr anchor="ctr">
            <a:normAutofit/>
          </a:bodyPr>
          <a:lstStyle/>
          <a:p>
            <a:r>
              <a:rPr lang="en-US" sz="4000"/>
              <a:t>Location</a:t>
            </a:r>
          </a:p>
        </p:txBody>
      </p:sp>
      <p:pic>
        <p:nvPicPr>
          <p:cNvPr id="4" name="Content Placeholder 3" descr="A map of a city&#10;&#10;Description automatically generated">
            <a:extLst>
              <a:ext uri="{FF2B5EF4-FFF2-40B4-BE49-F238E27FC236}">
                <a16:creationId xmlns:a16="http://schemas.microsoft.com/office/drawing/2014/main" id="{885FB348-44D4-2174-5C60-0829BCAB03DD}"/>
              </a:ext>
            </a:extLst>
          </p:cNvPr>
          <p:cNvPicPr>
            <a:picLocks noChangeAspect="1"/>
          </p:cNvPicPr>
          <p:nvPr/>
        </p:nvPicPr>
        <p:blipFill rotWithShape="1">
          <a:blip r:embed="rId2"/>
          <a:srcRect l="3681" r="8444" b="2"/>
          <a:stretch/>
        </p:blipFill>
        <p:spPr>
          <a:xfrm>
            <a:off x="-1" y="-2"/>
            <a:ext cx="6096001" cy="6858002"/>
          </a:xfrm>
          <a:prstGeom prst="rect">
            <a:avLst/>
          </a:prstGeom>
        </p:spPr>
      </p:pic>
      <p:sp>
        <p:nvSpPr>
          <p:cNvPr id="8" name="Content Placeholder 7">
            <a:extLst>
              <a:ext uri="{FF2B5EF4-FFF2-40B4-BE49-F238E27FC236}">
                <a16:creationId xmlns:a16="http://schemas.microsoft.com/office/drawing/2014/main" id="{BD411CBD-31AD-F0D8-C167-A84B14332AEF}"/>
              </a:ext>
            </a:extLst>
          </p:cNvPr>
          <p:cNvSpPr>
            <a:spLocks noGrp="1"/>
          </p:cNvSpPr>
          <p:nvPr>
            <p:ph idx="1"/>
          </p:nvPr>
        </p:nvSpPr>
        <p:spPr>
          <a:xfrm>
            <a:off x="6803409" y="2470245"/>
            <a:ext cx="4156512" cy="3769835"/>
          </a:xfrm>
        </p:spPr>
        <p:txBody>
          <a:bodyPr anchor="ctr">
            <a:normAutofit/>
          </a:bodyPr>
          <a:lstStyle/>
          <a:p>
            <a:r>
              <a:rPr lang="en-US" sz="2000" dirty="0">
                <a:ea typeface="+mn-lt"/>
                <a:cs typeface="+mn-lt"/>
              </a:rPr>
              <a:t>10 Dundas Street East, Suite 704 Toronto, Ontario, M5BG27</a:t>
            </a:r>
            <a:endParaRPr lang="en-US" sz="2000" dirty="0"/>
          </a:p>
          <a:p>
            <a:r>
              <a:rPr lang="en-US" sz="2000" dirty="0"/>
              <a:t>Time- TBD</a:t>
            </a:r>
          </a:p>
          <a:p>
            <a:r>
              <a:rPr lang="en-US" sz="2000" dirty="0"/>
              <a:t>Date- TBD</a:t>
            </a:r>
          </a:p>
        </p:txBody>
      </p:sp>
      <p:sp>
        <p:nvSpPr>
          <p:cNvPr id="3" name="Rectangle 2">
            <a:extLst>
              <a:ext uri="{FF2B5EF4-FFF2-40B4-BE49-F238E27FC236}">
                <a16:creationId xmlns:a16="http://schemas.microsoft.com/office/drawing/2014/main" id="{E75FF937-BDE6-D67B-7D55-D765380EF09B}"/>
              </a:ext>
            </a:extLst>
          </p:cNvPr>
          <p:cNvSpPr/>
          <p:nvPr/>
        </p:nvSpPr>
        <p:spPr>
          <a:xfrm>
            <a:off x="2089193" y="2251494"/>
            <a:ext cx="5441668" cy="1569660"/>
          </a:xfrm>
          <a:prstGeom prst="rect">
            <a:avLst/>
          </a:prstGeom>
          <a:solidFill>
            <a:schemeClr val="tx1"/>
          </a:solidFill>
        </p:spPr>
        <p:txBody>
          <a:bodyPr wrap="squar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TBD</a:t>
            </a:r>
          </a:p>
        </p:txBody>
      </p:sp>
    </p:spTree>
    <p:extLst>
      <p:ext uri="{BB962C8B-B14F-4D97-AF65-F5344CB8AC3E}">
        <p14:creationId xmlns:p14="http://schemas.microsoft.com/office/powerpoint/2010/main" val="332054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FD3BB-E5CF-2703-1E03-6D5369EBE8B9}"/>
              </a:ext>
            </a:extLst>
          </p:cNvPr>
          <p:cNvSpPr>
            <a:spLocks noGrp="1"/>
          </p:cNvSpPr>
          <p:nvPr>
            <p:ph type="title"/>
          </p:nvPr>
        </p:nvSpPr>
        <p:spPr>
          <a:xfrm>
            <a:off x="761803" y="350196"/>
            <a:ext cx="4646904" cy="1624520"/>
          </a:xfrm>
        </p:spPr>
        <p:txBody>
          <a:bodyPr anchor="ctr">
            <a:normAutofit/>
          </a:bodyPr>
          <a:lstStyle/>
          <a:p>
            <a:r>
              <a:rPr lang="en-US" sz="4000"/>
              <a:t>Production Design</a:t>
            </a:r>
          </a:p>
        </p:txBody>
      </p:sp>
      <p:sp>
        <p:nvSpPr>
          <p:cNvPr id="3" name="Content Placeholder 2">
            <a:extLst>
              <a:ext uri="{FF2B5EF4-FFF2-40B4-BE49-F238E27FC236}">
                <a16:creationId xmlns:a16="http://schemas.microsoft.com/office/drawing/2014/main" id="{84737544-E8FF-7DD4-EB0E-F46A1F8144BB}"/>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sz="2000" b="1"/>
              <a:t>Lighting</a:t>
            </a:r>
            <a:r>
              <a:rPr lang="en-US" sz="2000"/>
              <a:t>- The set will be lit by 4-6 tube lights that will run along the ceiling. They will light up both the set and the green screen that will blanket the top of the set. That will make the set cold, and dread filling room.</a:t>
            </a:r>
          </a:p>
          <a:p>
            <a:r>
              <a:rPr lang="en-US" sz="2000" b="1"/>
              <a:t>Props</a:t>
            </a:r>
            <a:r>
              <a:rPr lang="en-US" sz="2000"/>
              <a:t>- One main prop will be a hard and uncomfortable bed in the room. And two secondary props will be 2 Bo staves that the two female guards hold.</a:t>
            </a:r>
          </a:p>
        </p:txBody>
      </p:sp>
      <p:pic>
        <p:nvPicPr>
          <p:cNvPr id="5" name="Picture 4">
            <a:extLst>
              <a:ext uri="{FF2B5EF4-FFF2-40B4-BE49-F238E27FC236}">
                <a16:creationId xmlns:a16="http://schemas.microsoft.com/office/drawing/2014/main" id="{6FDB4E4E-D8D5-722B-F308-1CE88D80F1E1}"/>
              </a:ext>
            </a:extLst>
          </p:cNvPr>
          <p:cNvPicPr>
            <a:picLocks noChangeAspect="1"/>
          </p:cNvPicPr>
          <p:nvPr/>
        </p:nvPicPr>
        <p:blipFill rotWithShape="1">
          <a:blip r:embed="rId2"/>
          <a:srcRect l="23719" r="29353" b="6250"/>
          <a:stretch/>
        </p:blipFill>
        <p:spPr>
          <a:xfrm>
            <a:off x="6096000" y="1"/>
            <a:ext cx="6102825" cy="6858000"/>
          </a:xfrm>
          <a:prstGeom prst="rect">
            <a:avLst/>
          </a:prstGeom>
        </p:spPr>
      </p:pic>
    </p:spTree>
    <p:extLst>
      <p:ext uri="{BB962C8B-B14F-4D97-AF65-F5344CB8AC3E}">
        <p14:creationId xmlns:p14="http://schemas.microsoft.com/office/powerpoint/2010/main" val="89752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678E-13C0-6845-5600-A544627AC137}"/>
              </a:ext>
            </a:extLst>
          </p:cNvPr>
          <p:cNvSpPr>
            <a:spLocks noGrp="1"/>
          </p:cNvSpPr>
          <p:nvPr>
            <p:ph type="title"/>
          </p:nvPr>
        </p:nvSpPr>
        <p:spPr>
          <a:xfrm>
            <a:off x="761840" y="1138265"/>
            <a:ext cx="4651204" cy="1401183"/>
          </a:xfrm>
        </p:spPr>
        <p:txBody>
          <a:bodyPr anchor="t">
            <a:normAutofit/>
          </a:bodyPr>
          <a:lstStyle/>
          <a:p>
            <a:r>
              <a:rPr lang="en-US" sz="3200"/>
              <a:t>Production Design (Cont'd)</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E96AF8-585E-3F03-A1BD-B81581CBE8D0}"/>
              </a:ext>
            </a:extLst>
          </p:cNvPr>
          <p:cNvSpPr>
            <a:spLocks noGrp="1"/>
          </p:cNvSpPr>
          <p:nvPr>
            <p:ph idx="1"/>
          </p:nvPr>
        </p:nvSpPr>
        <p:spPr>
          <a:xfrm>
            <a:off x="761839" y="2551176"/>
            <a:ext cx="4651205" cy="3602935"/>
          </a:xfrm>
        </p:spPr>
        <p:txBody>
          <a:bodyPr vert="horz" lIns="91440" tIns="45720" rIns="91440" bIns="45720" rtlCol="0">
            <a:normAutofit/>
          </a:bodyPr>
          <a:lstStyle/>
          <a:p>
            <a:r>
              <a:rPr lang="en-US" sz="2000" b="1" dirty="0"/>
              <a:t>Set Design</a:t>
            </a:r>
            <a:r>
              <a:rPr lang="en-US" sz="2000" dirty="0"/>
              <a:t>- The major items that will dress the set will be 4 big walls. 1 of the walls will have an opening as a window, and a single small door for where the Verona is brought in and out of. A green screen will blanket the set on top. Straight Forward</a:t>
            </a:r>
          </a:p>
          <a:p>
            <a:r>
              <a:rPr lang="en-US" sz="2000" b="1" dirty="0"/>
              <a:t>Sound Design</a:t>
            </a:r>
            <a:r>
              <a:rPr lang="en-US" sz="2000" dirty="0"/>
              <a:t>- Sound design will only include Diegetic sounds. Music will be composed by a composer I met named, Jordan Liling. Sound will be captured by 2 lavaliers and 1 boom</a:t>
            </a:r>
          </a:p>
        </p:txBody>
      </p:sp>
      <p:pic>
        <p:nvPicPr>
          <p:cNvPr id="4" name="Picture 3" descr="A person working on a sound board&#10;&#10;Description automatically generated">
            <a:extLst>
              <a:ext uri="{FF2B5EF4-FFF2-40B4-BE49-F238E27FC236}">
                <a16:creationId xmlns:a16="http://schemas.microsoft.com/office/drawing/2014/main" id="{F8AADDAF-1AB9-B7AA-9B23-8F45BE8D7EF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177" r="7451" b="-1"/>
          <a:stretch/>
        </p:blipFill>
        <p:spPr>
          <a:xfrm>
            <a:off x="6096000" y="838013"/>
            <a:ext cx="5234538" cy="5186267"/>
          </a:xfrm>
          <a:prstGeom prst="rect">
            <a:avLst/>
          </a:prstGeom>
        </p:spPr>
      </p:pic>
      <p:sp>
        <p:nvSpPr>
          <p:cNvPr id="5" name="TextBox 4">
            <a:extLst>
              <a:ext uri="{FF2B5EF4-FFF2-40B4-BE49-F238E27FC236}">
                <a16:creationId xmlns:a16="http://schemas.microsoft.com/office/drawing/2014/main" id="{EB3DCD20-4A13-01C2-CD34-19B2C0DD03C6}"/>
              </a:ext>
            </a:extLst>
          </p:cNvPr>
          <p:cNvSpPr txBox="1"/>
          <p:nvPr/>
        </p:nvSpPr>
        <p:spPr>
          <a:xfrm>
            <a:off x="9012276" y="5824225"/>
            <a:ext cx="231826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30955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850</Words>
  <Application>Microsoft Office PowerPoint</Application>
  <PresentationFormat>Widescreen</PresentationFormat>
  <Paragraphs>41</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Waking Conundrum</vt:lpstr>
      <vt:lpstr>One Pager </vt:lpstr>
      <vt:lpstr>Directors Statement</vt:lpstr>
      <vt:lpstr>Themes</vt:lpstr>
      <vt:lpstr>Character Breakdowns:</vt:lpstr>
      <vt:lpstr>Casting</vt:lpstr>
      <vt:lpstr>Location</vt:lpstr>
      <vt:lpstr>Production Design</vt:lpstr>
      <vt:lpstr>Production Design (Cont'd)</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Dale Loon</cp:lastModifiedBy>
  <cp:revision>223</cp:revision>
  <dcterms:created xsi:type="dcterms:W3CDTF">2024-06-06T20:01:11Z</dcterms:created>
  <dcterms:modified xsi:type="dcterms:W3CDTF">2024-07-12T21:22:48Z</dcterms:modified>
</cp:coreProperties>
</file>