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1" r:id="rId7"/>
    <p:sldId id="262" r:id="rId8"/>
    <p:sldId id="263" r:id="rId9"/>
    <p:sldId id="264" r:id="rId10"/>
    <p:sldId id="265" r:id="rId11"/>
    <p:sldId id="269" r:id="rId12"/>
    <p:sldId id="270" r:id="rId13"/>
    <p:sldId id="271" r:id="rId14"/>
    <p:sldId id="272"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85B1-7DDF-1348-72E8-4A193C7A68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8FE00A-8E97-A14A-4C97-1F3C4F26F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15CF2D-CCC9-58ED-2B67-8E3281CA8FAD}"/>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5" name="Footer Placeholder 4">
            <a:extLst>
              <a:ext uri="{FF2B5EF4-FFF2-40B4-BE49-F238E27FC236}">
                <a16:creationId xmlns:a16="http://schemas.microsoft.com/office/drawing/2014/main" id="{E6F34642-2530-153B-BC36-57014ABB2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957FE-339B-CB6C-7DFC-1F8D8BF7A557}"/>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10702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475C-5856-9914-DFD6-6A35104419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F1FE27-18EF-8264-12B5-148D861E07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F5CB-A137-4AE7-FFB9-2F7504986392}"/>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5" name="Footer Placeholder 4">
            <a:extLst>
              <a:ext uri="{FF2B5EF4-FFF2-40B4-BE49-F238E27FC236}">
                <a16:creationId xmlns:a16="http://schemas.microsoft.com/office/drawing/2014/main" id="{0119AF02-465E-9AE0-32DB-A56CF33E8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6F374-6D05-E79F-9EAB-9927DA79C6F6}"/>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247591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FBCF15-5700-57E4-88B6-03C0EDB164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AFE1F-2292-0514-D2EA-88F7501163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B4AFC-EB10-99BA-5380-08DE719EAAEF}"/>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5" name="Footer Placeholder 4">
            <a:extLst>
              <a:ext uri="{FF2B5EF4-FFF2-40B4-BE49-F238E27FC236}">
                <a16:creationId xmlns:a16="http://schemas.microsoft.com/office/drawing/2014/main" id="{32A8D680-AF19-995B-A18D-4AB6220DD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825C3-E829-91AA-74D4-D6C9D283E56B}"/>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177329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26CF-3BC9-5500-510D-CB42F3726C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DB9C4-FC8D-C32C-86B3-8E2CB7460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0A03C-E314-601E-2B99-6587B7A510FF}"/>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5" name="Footer Placeholder 4">
            <a:extLst>
              <a:ext uri="{FF2B5EF4-FFF2-40B4-BE49-F238E27FC236}">
                <a16:creationId xmlns:a16="http://schemas.microsoft.com/office/drawing/2014/main" id="{30B3A844-12D9-F4BA-7ED9-0C254EBA2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4AE89-7553-31F5-D0AD-9396A960DC74}"/>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4244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D640-D7C1-7767-C93A-1E598E1D1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F24EDC-33C3-FF22-4D93-5492CC5AA6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B264E-23B5-5D6C-719B-79B88154384E}"/>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5" name="Footer Placeholder 4">
            <a:extLst>
              <a:ext uri="{FF2B5EF4-FFF2-40B4-BE49-F238E27FC236}">
                <a16:creationId xmlns:a16="http://schemas.microsoft.com/office/drawing/2014/main" id="{36C05379-DD16-7F5F-F111-1738AD2E9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442CC-41F8-E082-3D2A-7299DD57CFBD}"/>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21883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8154-6A45-4440-FEAC-6EA542051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82BC86-3C86-0DB0-5C9F-C91D5EA3A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E6D4AA-2744-EC4E-2DA0-42BA898225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4083F-B8AD-F8E4-5568-05303E8964AA}"/>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6" name="Footer Placeholder 5">
            <a:extLst>
              <a:ext uri="{FF2B5EF4-FFF2-40B4-BE49-F238E27FC236}">
                <a16:creationId xmlns:a16="http://schemas.microsoft.com/office/drawing/2014/main" id="{9FAF7385-F2AD-6490-8D2E-A40C5F4DF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568E2-E100-92E0-84EC-B2E9C169E701}"/>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243412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9E85-1385-2D73-76FA-ACD5B536F5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8F9862-0775-15A2-87AB-4C06D5351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8CCEE-DCE3-9484-1706-E8864E7D20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0951E7-EEB9-2BDD-2763-57AF55D6B7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A52A8-E82A-D8A7-341A-EB15E3217E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876FC0-B28B-A12C-AAC4-7B0CFD566F2C}"/>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8" name="Footer Placeholder 7">
            <a:extLst>
              <a:ext uri="{FF2B5EF4-FFF2-40B4-BE49-F238E27FC236}">
                <a16:creationId xmlns:a16="http://schemas.microsoft.com/office/drawing/2014/main" id="{AA6C8E08-A39B-887D-DC7D-8235398E8C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F5B9AA-A244-D20A-4973-104A244883FF}"/>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216626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A66A-E8E0-5AFC-D22E-636BA5D7C9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DA3522-A8A3-CD9D-BCDD-667E363910F6}"/>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4" name="Footer Placeholder 3">
            <a:extLst>
              <a:ext uri="{FF2B5EF4-FFF2-40B4-BE49-F238E27FC236}">
                <a16:creationId xmlns:a16="http://schemas.microsoft.com/office/drawing/2014/main" id="{9521FA34-296C-704F-C636-892733D655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83FC5B-42A2-8508-4636-05B1084AFD21}"/>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241016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50C5B-F6D0-B9A4-4342-9086A586BB4B}"/>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3" name="Footer Placeholder 2">
            <a:extLst>
              <a:ext uri="{FF2B5EF4-FFF2-40B4-BE49-F238E27FC236}">
                <a16:creationId xmlns:a16="http://schemas.microsoft.com/office/drawing/2014/main" id="{34515AA2-A32A-4C3B-A144-F6DE5410AF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78413-C365-787A-31B3-A9198D57E790}"/>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319760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9AB7-FD9F-6CA1-D0D2-C70498555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F8202E-116B-AAA8-3503-154AE6054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28FDDA-5304-B8AB-A2AD-6F247B2F5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6309B-DAD1-EDD6-1696-DB69B9F12D8F}"/>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6" name="Footer Placeholder 5">
            <a:extLst>
              <a:ext uri="{FF2B5EF4-FFF2-40B4-BE49-F238E27FC236}">
                <a16:creationId xmlns:a16="http://schemas.microsoft.com/office/drawing/2014/main" id="{EEF9E145-7247-F050-4A85-C72A2C378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A3A97-85FE-DDE9-745A-B612DC6CA694}"/>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310810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E8C2-4035-F9D6-1CE3-0821EE728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C6C4DF-379F-ACFB-D38D-59451F00D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A85A8-6478-16CE-EF4B-91EB42CF0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B3240-8439-5BF4-0408-8D398E64D257}"/>
              </a:ext>
            </a:extLst>
          </p:cNvPr>
          <p:cNvSpPr>
            <a:spLocks noGrp="1"/>
          </p:cNvSpPr>
          <p:nvPr>
            <p:ph type="dt" sz="half" idx="10"/>
          </p:nvPr>
        </p:nvSpPr>
        <p:spPr/>
        <p:txBody>
          <a:bodyPr/>
          <a:lstStyle/>
          <a:p>
            <a:fld id="{ABBBE3E3-128B-4C15-BD8C-FDF3FB050C5E}" type="datetimeFigureOut">
              <a:rPr lang="en-US" smtClean="0"/>
              <a:t>8/9/2024</a:t>
            </a:fld>
            <a:endParaRPr lang="en-US"/>
          </a:p>
        </p:txBody>
      </p:sp>
      <p:sp>
        <p:nvSpPr>
          <p:cNvPr id="6" name="Footer Placeholder 5">
            <a:extLst>
              <a:ext uri="{FF2B5EF4-FFF2-40B4-BE49-F238E27FC236}">
                <a16:creationId xmlns:a16="http://schemas.microsoft.com/office/drawing/2014/main" id="{6AAF2F3C-5F32-E3CA-8F9F-3DEE39B08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BBB87-2F1B-346A-7A82-D2F4363CC18B}"/>
              </a:ext>
            </a:extLst>
          </p:cNvPr>
          <p:cNvSpPr>
            <a:spLocks noGrp="1"/>
          </p:cNvSpPr>
          <p:nvPr>
            <p:ph type="sldNum" sz="quarter" idx="12"/>
          </p:nvPr>
        </p:nvSpPr>
        <p:spPr/>
        <p:txBody>
          <a:bodyPr/>
          <a:lstStyle/>
          <a:p>
            <a:fld id="{88D70E32-B8D0-4436-A6DE-7655780AF70F}" type="slidenum">
              <a:rPr lang="en-US" smtClean="0"/>
              <a:t>‹#›</a:t>
            </a:fld>
            <a:endParaRPr lang="en-US"/>
          </a:p>
        </p:txBody>
      </p:sp>
    </p:spTree>
    <p:extLst>
      <p:ext uri="{BB962C8B-B14F-4D97-AF65-F5344CB8AC3E}">
        <p14:creationId xmlns:p14="http://schemas.microsoft.com/office/powerpoint/2010/main" val="136988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90B082-8A90-75DC-2FCE-184C9E860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49610E-F1AA-405E-E0D7-56C0038B9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F3219-458B-DFBF-C59E-96448F3B17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BBE3E3-128B-4C15-BD8C-FDF3FB050C5E}" type="datetimeFigureOut">
              <a:rPr lang="en-US" smtClean="0"/>
              <a:t>8/9/2024</a:t>
            </a:fld>
            <a:endParaRPr lang="en-US"/>
          </a:p>
        </p:txBody>
      </p:sp>
      <p:sp>
        <p:nvSpPr>
          <p:cNvPr id="5" name="Footer Placeholder 4">
            <a:extLst>
              <a:ext uri="{FF2B5EF4-FFF2-40B4-BE49-F238E27FC236}">
                <a16:creationId xmlns:a16="http://schemas.microsoft.com/office/drawing/2014/main" id="{CD703BF8-00DB-FEA6-292D-3C8A7CC6DB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668AB7-52F8-DB6F-2971-C3D180050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D70E32-B8D0-4436-A6DE-7655780AF70F}" type="slidenum">
              <a:rPr lang="en-US" smtClean="0"/>
              <a:t>‹#›</a:t>
            </a:fld>
            <a:endParaRPr lang="en-US"/>
          </a:p>
        </p:txBody>
      </p:sp>
    </p:spTree>
    <p:extLst>
      <p:ext uri="{BB962C8B-B14F-4D97-AF65-F5344CB8AC3E}">
        <p14:creationId xmlns:p14="http://schemas.microsoft.com/office/powerpoint/2010/main" val="385174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vimeo.com/983049140/2f2d44638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40E2-6757-9043-9203-1AD192BA2F18}"/>
              </a:ext>
            </a:extLst>
          </p:cNvPr>
          <p:cNvSpPr>
            <a:spLocks noGrp="1"/>
          </p:cNvSpPr>
          <p:nvPr>
            <p:ph type="ctrTitle"/>
          </p:nvPr>
        </p:nvSpPr>
        <p:spPr>
          <a:xfrm>
            <a:off x="1524000" y="486383"/>
            <a:ext cx="9144000" cy="3023580"/>
          </a:xfrm>
        </p:spPr>
        <p:txBody>
          <a:bodyPr>
            <a:normAutofit/>
          </a:bodyPr>
          <a:lstStyle/>
          <a:p>
            <a:r>
              <a:rPr lang="en-US" sz="1800" dirty="0"/>
              <a:t> -A Comedy-</a:t>
            </a:r>
            <a:br>
              <a:rPr lang="en-US" sz="8000" dirty="0"/>
            </a:br>
            <a:r>
              <a:rPr lang="en-US" sz="8000" dirty="0"/>
              <a:t>OUT OF TUNE</a:t>
            </a:r>
            <a:br>
              <a:rPr lang="en-US" dirty="0"/>
            </a:br>
            <a:r>
              <a:rPr lang="en-US" sz="4400" dirty="0"/>
              <a:t>Lost In Rosario</a:t>
            </a:r>
            <a:br>
              <a:rPr lang="en-US" sz="4400" dirty="0"/>
            </a:br>
            <a:endParaRPr lang="en-US" sz="2800" dirty="0"/>
          </a:p>
        </p:txBody>
      </p:sp>
      <p:sp>
        <p:nvSpPr>
          <p:cNvPr id="3" name="Subtitle 2">
            <a:extLst>
              <a:ext uri="{FF2B5EF4-FFF2-40B4-BE49-F238E27FC236}">
                <a16:creationId xmlns:a16="http://schemas.microsoft.com/office/drawing/2014/main" id="{5E8EC470-D8A2-D599-D988-61B37A87AC46}"/>
              </a:ext>
            </a:extLst>
          </p:cNvPr>
          <p:cNvSpPr>
            <a:spLocks noGrp="1"/>
          </p:cNvSpPr>
          <p:nvPr>
            <p:ph type="subTitle" idx="1"/>
          </p:nvPr>
        </p:nvSpPr>
        <p:spPr>
          <a:xfrm>
            <a:off x="1524000" y="3589506"/>
            <a:ext cx="9144000" cy="2096311"/>
          </a:xfrm>
        </p:spPr>
        <p:txBody>
          <a:bodyPr>
            <a:normAutofit lnSpcReduction="10000"/>
          </a:bodyPr>
          <a:lstStyle/>
          <a:p>
            <a:r>
              <a:rPr lang="en-US" sz="2400" i="1" dirty="0"/>
              <a:t>(In Spanish aka DESAFINADO)</a:t>
            </a:r>
          </a:p>
          <a:p>
            <a:endParaRPr lang="en-US" dirty="0"/>
          </a:p>
          <a:p>
            <a:endParaRPr lang="en-US" dirty="0"/>
          </a:p>
          <a:p>
            <a:r>
              <a:rPr lang="en-US" dirty="0"/>
              <a:t>Directed by Gustavo Postiglione</a:t>
            </a:r>
          </a:p>
          <a:p>
            <a:r>
              <a:rPr lang="en-US" dirty="0"/>
              <a:t>And Ezio R. Massa</a:t>
            </a:r>
          </a:p>
        </p:txBody>
      </p:sp>
      <p:sp>
        <p:nvSpPr>
          <p:cNvPr id="4" name="TextBox 3">
            <a:extLst>
              <a:ext uri="{FF2B5EF4-FFF2-40B4-BE49-F238E27FC236}">
                <a16:creationId xmlns:a16="http://schemas.microsoft.com/office/drawing/2014/main" id="{17BAF45A-F0FD-FD21-EC7E-84C9DE0AB62A}"/>
              </a:ext>
            </a:extLst>
          </p:cNvPr>
          <p:cNvSpPr txBox="1"/>
          <p:nvPr/>
        </p:nvSpPr>
        <p:spPr>
          <a:xfrm>
            <a:off x="3805136" y="5765360"/>
            <a:ext cx="4581728" cy="800219"/>
          </a:xfrm>
          <a:prstGeom prst="rect">
            <a:avLst/>
          </a:prstGeom>
          <a:noFill/>
        </p:spPr>
        <p:txBody>
          <a:bodyPr wrap="square" rtlCol="0">
            <a:spAutoFit/>
          </a:bodyPr>
          <a:lstStyle/>
          <a:p>
            <a:pPr marL="0" marR="0" algn="ctr">
              <a:spcBef>
                <a:spcPts val="0"/>
              </a:spcBef>
              <a:spcAft>
                <a:spcPts val="0"/>
              </a:spcAft>
            </a:pPr>
            <a:r>
              <a:rPr lang="en-US" sz="2800"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Trailer</a:t>
            </a:r>
            <a:endParaRPr lang="en-US" sz="2800"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pPr marL="0" marR="0" algn="ctr">
              <a:spcBef>
                <a:spcPts val="0"/>
              </a:spcBef>
              <a:spcAft>
                <a:spcPts val="0"/>
              </a:spcAft>
            </a:pP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https://vimeo.com/983049140/2f2d446388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345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D721-ADE1-248B-27A7-C8C8A4F58CF2}"/>
              </a:ext>
            </a:extLst>
          </p:cNvPr>
          <p:cNvSpPr>
            <a:spLocks noGrp="1"/>
          </p:cNvSpPr>
          <p:nvPr>
            <p:ph type="title"/>
          </p:nvPr>
        </p:nvSpPr>
        <p:spPr/>
        <p:txBody>
          <a:bodyPr/>
          <a:lstStyle/>
          <a:p>
            <a:r>
              <a:rPr lang="en-US" dirty="0"/>
              <a:t>Director (in USA)</a:t>
            </a:r>
            <a:br>
              <a:rPr lang="en-US" dirty="0"/>
            </a:br>
            <a:br>
              <a:rPr lang="en-US" dirty="0"/>
            </a:br>
            <a:r>
              <a:rPr lang="en-US" dirty="0"/>
              <a:t>Ezio R. Massa</a:t>
            </a:r>
          </a:p>
        </p:txBody>
      </p:sp>
      <p:pic>
        <p:nvPicPr>
          <p:cNvPr id="6" name="Picture Placeholder 5" descr="A group of people around a table&#10;&#10;Description automatically generated">
            <a:extLst>
              <a:ext uri="{FF2B5EF4-FFF2-40B4-BE49-F238E27FC236}">
                <a16:creationId xmlns:a16="http://schemas.microsoft.com/office/drawing/2014/main" id="{DF001D0D-B35F-B44F-3DA9-E81A652873A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a:extLst>
              <a:ext uri="{FF2B5EF4-FFF2-40B4-BE49-F238E27FC236}">
                <a16:creationId xmlns:a16="http://schemas.microsoft.com/office/drawing/2014/main" id="{2814AE9E-C0B9-B970-C126-10733426C94A}"/>
              </a:ext>
            </a:extLst>
          </p:cNvPr>
          <p:cNvSpPr>
            <a:spLocks noGrp="1"/>
          </p:cNvSpPr>
          <p:nvPr>
            <p:ph type="body" sz="half" idx="2"/>
          </p:nvPr>
        </p:nvSpPr>
        <p:spPr/>
        <p:txBody>
          <a:bodyPr/>
          <a:lstStyle/>
          <a:p>
            <a:r>
              <a:rPr lang="en-US" dirty="0"/>
              <a:t>On the extreme left of image, sharing screen shots with crew.</a:t>
            </a:r>
          </a:p>
        </p:txBody>
      </p:sp>
    </p:spTree>
    <p:extLst>
      <p:ext uri="{BB962C8B-B14F-4D97-AF65-F5344CB8AC3E}">
        <p14:creationId xmlns:p14="http://schemas.microsoft.com/office/powerpoint/2010/main" val="3667071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0E52-8BEA-F59C-39B3-6693019D18CE}"/>
              </a:ext>
            </a:extLst>
          </p:cNvPr>
          <p:cNvSpPr>
            <a:spLocks noGrp="1"/>
          </p:cNvSpPr>
          <p:nvPr>
            <p:ph type="title"/>
          </p:nvPr>
        </p:nvSpPr>
        <p:spPr/>
        <p:txBody>
          <a:bodyPr>
            <a:normAutofit fontScale="90000"/>
          </a:bodyPr>
          <a:lstStyle/>
          <a:p>
            <a:pPr algn="ctr"/>
            <a:r>
              <a:rPr lang="en-US" sz="3100" dirty="0"/>
              <a:t>USA Cast: </a:t>
            </a:r>
            <a:br>
              <a:rPr lang="en-US" dirty="0"/>
            </a:br>
            <a:r>
              <a:rPr lang="en-US" dirty="0"/>
              <a:t>Cathy Moriarty, Harry Chambarry, </a:t>
            </a:r>
            <a:br>
              <a:rPr lang="en-US" dirty="0"/>
            </a:br>
            <a:r>
              <a:rPr lang="en-US" dirty="0"/>
              <a:t>Raul Daumas &amp; Ashton Clay</a:t>
            </a:r>
          </a:p>
        </p:txBody>
      </p:sp>
      <p:pic>
        <p:nvPicPr>
          <p:cNvPr id="5" name="Content Placeholder 4" descr="A group of people posing for a photo&#10;&#10;Description automatically generated">
            <a:extLst>
              <a:ext uri="{FF2B5EF4-FFF2-40B4-BE49-F238E27FC236}">
                <a16:creationId xmlns:a16="http://schemas.microsoft.com/office/drawing/2014/main" id="{83E221F3-6EA7-788C-53F6-864496C269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9180" y="1825625"/>
            <a:ext cx="6213639" cy="4351338"/>
          </a:xfrm>
        </p:spPr>
      </p:pic>
    </p:spTree>
    <p:extLst>
      <p:ext uri="{BB962C8B-B14F-4D97-AF65-F5344CB8AC3E}">
        <p14:creationId xmlns:p14="http://schemas.microsoft.com/office/powerpoint/2010/main" val="309699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people sitting around a table&#10;&#10;Description automatically generated">
            <a:extLst>
              <a:ext uri="{FF2B5EF4-FFF2-40B4-BE49-F238E27FC236}">
                <a16:creationId xmlns:a16="http://schemas.microsoft.com/office/drawing/2014/main" id="{BD706735-0BC4-7507-72A5-D0D2F1A8A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40" y="0"/>
            <a:ext cx="10363920" cy="6858000"/>
          </a:xfrm>
          <a:prstGeom prst="rect">
            <a:avLst/>
          </a:prstGeom>
        </p:spPr>
      </p:pic>
    </p:spTree>
    <p:extLst>
      <p:ext uri="{BB962C8B-B14F-4D97-AF65-F5344CB8AC3E}">
        <p14:creationId xmlns:p14="http://schemas.microsoft.com/office/powerpoint/2010/main" val="94771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two people&#10;&#10;Description automatically generated">
            <a:extLst>
              <a:ext uri="{FF2B5EF4-FFF2-40B4-BE49-F238E27FC236}">
                <a16:creationId xmlns:a16="http://schemas.microsoft.com/office/drawing/2014/main" id="{CC2AF5C0-1C9A-BC0D-132B-1581B090B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18050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two people&#10;&#10;Description automatically generated">
            <a:extLst>
              <a:ext uri="{FF2B5EF4-FFF2-40B4-BE49-F238E27FC236}">
                <a16:creationId xmlns:a16="http://schemas.microsoft.com/office/drawing/2014/main" id="{252DA8A3-2C4A-9C55-4577-6F48332E1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97696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6B1-447D-F6CB-4878-9589E5AAEBC7}"/>
              </a:ext>
            </a:extLst>
          </p:cNvPr>
          <p:cNvSpPr>
            <a:spLocks noGrp="1"/>
          </p:cNvSpPr>
          <p:nvPr>
            <p:ph type="title"/>
          </p:nvPr>
        </p:nvSpPr>
        <p:spPr>
          <a:xfrm>
            <a:off x="839788" y="457200"/>
            <a:ext cx="3187463" cy="1600200"/>
          </a:xfrm>
        </p:spPr>
        <p:txBody>
          <a:bodyPr/>
          <a:lstStyle/>
          <a:p>
            <a:r>
              <a:rPr lang="en-US" dirty="0"/>
              <a:t>Actors on the set</a:t>
            </a:r>
          </a:p>
        </p:txBody>
      </p:sp>
      <p:sp>
        <p:nvSpPr>
          <p:cNvPr id="4" name="Text Placeholder 3">
            <a:extLst>
              <a:ext uri="{FF2B5EF4-FFF2-40B4-BE49-F238E27FC236}">
                <a16:creationId xmlns:a16="http://schemas.microsoft.com/office/drawing/2014/main" id="{67BA3FB6-BCEB-F483-10EC-D454A2603E58}"/>
              </a:ext>
            </a:extLst>
          </p:cNvPr>
          <p:cNvSpPr>
            <a:spLocks noGrp="1"/>
          </p:cNvSpPr>
          <p:nvPr>
            <p:ph type="body" sz="half" idx="2"/>
          </p:nvPr>
        </p:nvSpPr>
        <p:spPr>
          <a:xfrm>
            <a:off x="839788" y="2057400"/>
            <a:ext cx="3187463" cy="3811588"/>
          </a:xfrm>
        </p:spPr>
        <p:txBody>
          <a:bodyPr/>
          <a:lstStyle/>
          <a:p>
            <a:r>
              <a:rPr lang="en-US" dirty="0"/>
              <a:t>The stage  scene</a:t>
            </a:r>
          </a:p>
        </p:txBody>
      </p:sp>
      <p:pic>
        <p:nvPicPr>
          <p:cNvPr id="14" name="Picture Placeholder 13" descr="A group of people posing for a photo&#10;&#10;Description automatically generated">
            <a:extLst>
              <a:ext uri="{FF2B5EF4-FFF2-40B4-BE49-F238E27FC236}">
                <a16:creationId xmlns:a16="http://schemas.microsoft.com/office/drawing/2014/main" id="{B5A545BB-B45E-B853-6AA9-BCC99655B85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144" r="13144"/>
          <a:stretch>
            <a:fillRect/>
          </a:stretch>
        </p:blipFill>
        <p:spPr>
          <a:xfrm>
            <a:off x="4133850" y="987425"/>
            <a:ext cx="7221538" cy="4873625"/>
          </a:xfrm>
        </p:spPr>
      </p:pic>
    </p:spTree>
    <p:extLst>
      <p:ext uri="{BB962C8B-B14F-4D97-AF65-F5344CB8AC3E}">
        <p14:creationId xmlns:p14="http://schemas.microsoft.com/office/powerpoint/2010/main" val="2520778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A074-BDD5-AC39-A9BD-282F42B8F721}"/>
              </a:ext>
            </a:extLst>
          </p:cNvPr>
          <p:cNvSpPr>
            <a:spLocks noGrp="1"/>
          </p:cNvSpPr>
          <p:nvPr>
            <p:ph type="title"/>
          </p:nvPr>
        </p:nvSpPr>
        <p:spPr>
          <a:xfrm>
            <a:off x="839789" y="457200"/>
            <a:ext cx="1631038" cy="1600200"/>
          </a:xfrm>
        </p:spPr>
        <p:txBody>
          <a:bodyPr/>
          <a:lstStyle/>
          <a:p>
            <a:pPr algn="ctr"/>
            <a:r>
              <a:rPr lang="en-US" dirty="0"/>
              <a:t>Crew and Cast</a:t>
            </a:r>
          </a:p>
        </p:txBody>
      </p:sp>
      <p:sp>
        <p:nvSpPr>
          <p:cNvPr id="4" name="Text Placeholder 3">
            <a:extLst>
              <a:ext uri="{FF2B5EF4-FFF2-40B4-BE49-F238E27FC236}">
                <a16:creationId xmlns:a16="http://schemas.microsoft.com/office/drawing/2014/main" id="{2957B5F8-9F37-2169-8D6A-FF2792D337C9}"/>
              </a:ext>
            </a:extLst>
          </p:cNvPr>
          <p:cNvSpPr>
            <a:spLocks noGrp="1"/>
          </p:cNvSpPr>
          <p:nvPr>
            <p:ph type="body" sz="half" idx="2"/>
          </p:nvPr>
        </p:nvSpPr>
        <p:spPr>
          <a:xfrm>
            <a:off x="839789" y="2057400"/>
            <a:ext cx="1631038" cy="3811588"/>
          </a:xfrm>
        </p:spPr>
        <p:txBody>
          <a:bodyPr/>
          <a:lstStyle/>
          <a:p>
            <a:r>
              <a:rPr lang="en-US" dirty="0"/>
              <a:t>In Rosario, Argentina</a:t>
            </a:r>
          </a:p>
        </p:txBody>
      </p:sp>
      <p:pic>
        <p:nvPicPr>
          <p:cNvPr id="14" name="Picture Placeholder 13" descr="A group of people posing for a photo&#10;&#10;Description automatically generated">
            <a:extLst>
              <a:ext uri="{FF2B5EF4-FFF2-40B4-BE49-F238E27FC236}">
                <a16:creationId xmlns:a16="http://schemas.microsoft.com/office/drawing/2014/main" id="{814C54B6-B4E1-42F3-31BC-142BD9375A7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195" r="9195"/>
          <a:stretch>
            <a:fillRect/>
          </a:stretch>
        </p:blipFill>
        <p:spPr>
          <a:xfrm>
            <a:off x="2470150" y="987425"/>
            <a:ext cx="8885238" cy="4873625"/>
          </a:xfrm>
        </p:spPr>
      </p:pic>
    </p:spTree>
    <p:extLst>
      <p:ext uri="{BB962C8B-B14F-4D97-AF65-F5344CB8AC3E}">
        <p14:creationId xmlns:p14="http://schemas.microsoft.com/office/powerpoint/2010/main" val="74072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8AEF-1E03-4FF9-7562-152CD2802AA5}"/>
              </a:ext>
            </a:extLst>
          </p:cNvPr>
          <p:cNvSpPr>
            <a:spLocks noGrp="1"/>
          </p:cNvSpPr>
          <p:nvPr>
            <p:ph type="title"/>
          </p:nvPr>
        </p:nvSpPr>
        <p:spPr/>
        <p:txBody>
          <a:bodyPr/>
          <a:lstStyle/>
          <a:p>
            <a:r>
              <a:rPr lang="en-US" dirty="0"/>
              <a:t>Tito Gomez and Harry</a:t>
            </a:r>
          </a:p>
        </p:txBody>
      </p:sp>
      <p:pic>
        <p:nvPicPr>
          <p:cNvPr id="6" name="Picture Placeholder 5" descr="Two men posing for a picture&#10;&#10;Description automatically generated">
            <a:extLst>
              <a:ext uri="{FF2B5EF4-FFF2-40B4-BE49-F238E27FC236}">
                <a16:creationId xmlns:a16="http://schemas.microsoft.com/office/drawing/2014/main" id="{80548214-C40B-FD1A-EE3E-BBF0F19315A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59" b="659"/>
          <a:stretch>
            <a:fillRect/>
          </a:stretch>
        </p:blipFill>
        <p:spPr/>
      </p:pic>
      <p:sp>
        <p:nvSpPr>
          <p:cNvPr id="4" name="Text Placeholder 3">
            <a:extLst>
              <a:ext uri="{FF2B5EF4-FFF2-40B4-BE49-F238E27FC236}">
                <a16:creationId xmlns:a16="http://schemas.microsoft.com/office/drawing/2014/main" id="{5E4040AE-4739-8548-153D-9B816537792A}"/>
              </a:ext>
            </a:extLst>
          </p:cNvPr>
          <p:cNvSpPr>
            <a:spLocks noGrp="1"/>
          </p:cNvSpPr>
          <p:nvPr>
            <p:ph type="body" sz="half" idx="2"/>
          </p:nvPr>
        </p:nvSpPr>
        <p:spPr/>
        <p:txBody>
          <a:bodyPr/>
          <a:lstStyle/>
          <a:p>
            <a:r>
              <a:rPr lang="en-US" dirty="0"/>
              <a:t>In the Café scene</a:t>
            </a:r>
          </a:p>
        </p:txBody>
      </p:sp>
    </p:spTree>
    <p:extLst>
      <p:ext uri="{BB962C8B-B14F-4D97-AF65-F5344CB8AC3E}">
        <p14:creationId xmlns:p14="http://schemas.microsoft.com/office/powerpoint/2010/main" val="317957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frame holding a movie clapper board&#10;&#10;Description automatically generated">
            <a:extLst>
              <a:ext uri="{FF2B5EF4-FFF2-40B4-BE49-F238E27FC236}">
                <a16:creationId xmlns:a16="http://schemas.microsoft.com/office/drawing/2014/main" id="{363877ED-253A-5ACC-8791-75A0DBCC7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324" y="0"/>
            <a:ext cx="4819352" cy="6858000"/>
          </a:xfrm>
          <a:prstGeom prst="rect">
            <a:avLst/>
          </a:prstGeom>
        </p:spPr>
      </p:pic>
    </p:spTree>
    <p:extLst>
      <p:ext uri="{BB962C8B-B14F-4D97-AF65-F5344CB8AC3E}">
        <p14:creationId xmlns:p14="http://schemas.microsoft.com/office/powerpoint/2010/main" val="363795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for a movie&#10;&#10;Description automatically generated">
            <a:extLst>
              <a:ext uri="{FF2B5EF4-FFF2-40B4-BE49-F238E27FC236}">
                <a16:creationId xmlns:a16="http://schemas.microsoft.com/office/drawing/2014/main" id="{25C294BA-B18A-DF2C-CBDD-EB803660A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90" y="0"/>
            <a:ext cx="10291020" cy="6858000"/>
          </a:xfrm>
          <a:prstGeom prst="rect">
            <a:avLst/>
          </a:prstGeom>
        </p:spPr>
      </p:pic>
    </p:spTree>
    <p:extLst>
      <p:ext uri="{BB962C8B-B14F-4D97-AF65-F5344CB8AC3E}">
        <p14:creationId xmlns:p14="http://schemas.microsoft.com/office/powerpoint/2010/main" val="268278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0134-A367-211A-3F6C-D8E0D3F7C8C1}"/>
              </a:ext>
            </a:extLst>
          </p:cNvPr>
          <p:cNvSpPr>
            <a:spLocks noGrp="1"/>
          </p:cNvSpPr>
          <p:nvPr>
            <p:ph type="title"/>
          </p:nvPr>
        </p:nvSpPr>
        <p:spPr/>
        <p:txBody>
          <a:bodyPr/>
          <a:lstStyle/>
          <a:p>
            <a:pPr algn="ctr"/>
            <a:r>
              <a:rPr lang="en-US" dirty="0"/>
              <a:t>Synopsis</a:t>
            </a:r>
          </a:p>
        </p:txBody>
      </p:sp>
      <p:sp>
        <p:nvSpPr>
          <p:cNvPr id="3" name="Content Placeholder 2">
            <a:extLst>
              <a:ext uri="{FF2B5EF4-FFF2-40B4-BE49-F238E27FC236}">
                <a16:creationId xmlns:a16="http://schemas.microsoft.com/office/drawing/2014/main" id="{E6512463-67DC-00CE-34DC-E8CDC764C71F}"/>
              </a:ext>
            </a:extLst>
          </p:cNvPr>
          <p:cNvSpPr>
            <a:spLocks noGrp="1"/>
          </p:cNvSpPr>
          <p:nvPr>
            <p:ph idx="1"/>
          </p:nvPr>
        </p:nvSpPr>
        <p:spPr/>
        <p:txBody>
          <a:bodyPr>
            <a:normAutofit fontScale="92500" lnSpcReduction="10000"/>
          </a:bodyPr>
          <a:lstStyle/>
          <a:p>
            <a:pPr marL="0" indent="0">
              <a:buNone/>
            </a:pPr>
            <a:r>
              <a:rPr lang="en-US" dirty="0"/>
              <a:t>Harry Chambarry, a struggling New York City actor in his late 50s, finally gets his big break: a role in a highly anticipated indie film by legendary Argentinian director, Gustavo Postiglione. Excited yet nervous, Harry flies to Rosario, Argentina, ready to immerse himself in the role that could change his career. However, upon arrival, he discovers that Postiglione has mysteriously gone missing, leaving behind no trace or explanation. As Harry tries to track down the elusive director, he finds himself in a series of increasingly bizarre situations. To his bewilderment, the locals keep mistaking him for various famous Hollywood actors—sometimes a rugged action star, other times a suave romantic lead. Each case of mistaken identity pulls Harry further into the chaotic and vibrant life of Rosario, Argentina, from trendy neighborhoods to unexpected adventures in the city's more obscure corners. </a:t>
            </a:r>
          </a:p>
        </p:txBody>
      </p:sp>
    </p:spTree>
    <p:extLst>
      <p:ext uri="{BB962C8B-B14F-4D97-AF65-F5344CB8AC3E}">
        <p14:creationId xmlns:p14="http://schemas.microsoft.com/office/powerpoint/2010/main" val="280579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71DF4-8D32-72D1-25D0-7B5773846582}"/>
              </a:ext>
            </a:extLst>
          </p:cNvPr>
          <p:cNvSpPr txBox="1"/>
          <p:nvPr/>
        </p:nvSpPr>
        <p:spPr>
          <a:xfrm>
            <a:off x="1692612" y="632298"/>
            <a:ext cx="8433881" cy="5262979"/>
          </a:xfrm>
          <a:prstGeom prst="rect">
            <a:avLst/>
          </a:prstGeom>
          <a:noFill/>
        </p:spPr>
        <p:txBody>
          <a:bodyPr wrap="square">
            <a:spAutoFit/>
          </a:bodyPr>
          <a:lstStyle/>
          <a:p>
            <a:r>
              <a:rPr lang="en-US" sz="2400" dirty="0"/>
              <a:t>As Harry navigates these surreal experiences, he starts to question his own identity and purpose. In a city where no one seems to recognize him for who he truly is, he begins to reflect on his career, his ambitions, and what it really means to be "seen" as an actor. Meanwhile, the mystery of </a:t>
            </a:r>
            <a:r>
              <a:rPr lang="en-US" sz="2400" dirty="0" err="1"/>
              <a:t>Postiglione's</a:t>
            </a:r>
            <a:r>
              <a:rPr lang="en-US" sz="2400" dirty="0"/>
              <a:t> disappearance deepens, leading Harry to unexpected allies and an unforeseen connection to the director’s own struggles with fame and identity.  OUT OF TUNE: Lost in Rosario,  is a witty and heartfelt exploration of the search for recognition, both personal and professional, set against the backdrop of one of the most colorful cities in the world. As Harry inches closer to discovering the truth about Postiglione, he also discovers a deeper truth about himself, culminating in a surprising and poignant climax.</a:t>
            </a:r>
          </a:p>
        </p:txBody>
      </p:sp>
    </p:spTree>
    <p:extLst>
      <p:ext uri="{BB962C8B-B14F-4D97-AF65-F5344CB8AC3E}">
        <p14:creationId xmlns:p14="http://schemas.microsoft.com/office/powerpoint/2010/main" val="136330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CDE2-59BF-CA0C-37AA-710F416C8305}"/>
              </a:ext>
            </a:extLst>
          </p:cNvPr>
          <p:cNvSpPr>
            <a:spLocks noGrp="1"/>
          </p:cNvSpPr>
          <p:nvPr>
            <p:ph type="title"/>
          </p:nvPr>
        </p:nvSpPr>
        <p:spPr/>
        <p:txBody>
          <a:bodyPr/>
          <a:lstStyle/>
          <a:p>
            <a:pPr algn="ctr"/>
            <a:r>
              <a:rPr lang="en-US" dirty="0"/>
              <a:t>Our Directors</a:t>
            </a:r>
          </a:p>
        </p:txBody>
      </p:sp>
      <p:sp>
        <p:nvSpPr>
          <p:cNvPr id="3" name="Content Placeholder 2">
            <a:extLst>
              <a:ext uri="{FF2B5EF4-FFF2-40B4-BE49-F238E27FC236}">
                <a16:creationId xmlns:a16="http://schemas.microsoft.com/office/drawing/2014/main" id="{8795D8C8-A73F-A4BF-45BD-51E26431D1DB}"/>
              </a:ext>
            </a:extLst>
          </p:cNvPr>
          <p:cNvSpPr>
            <a:spLocks noGrp="1"/>
          </p:cNvSpPr>
          <p:nvPr>
            <p:ph idx="1"/>
          </p:nvPr>
        </p:nvSpPr>
        <p:spPr>
          <a:xfrm>
            <a:off x="838200" y="1459149"/>
            <a:ext cx="10515600" cy="5311302"/>
          </a:xfrm>
        </p:spPr>
        <p:txBody>
          <a:bodyPr>
            <a:normAutofit fontScale="92500"/>
          </a:bodyPr>
          <a:lstStyle/>
          <a:p>
            <a:pPr marL="0" marR="0" indent="0">
              <a:spcBef>
                <a:spcPts val="0"/>
              </a:spcBef>
              <a:spcAft>
                <a:spcPts val="0"/>
              </a:spcAft>
              <a:buNone/>
            </a:pP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Gustavo Postiglione</a:t>
            </a:r>
            <a:endParaRPr lang="en-US" sz="3000" u="sng"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Is a film director, screenwriter, theater director, teacher and musician. He directed and wrote more than thirty feature films, a dozen plays and TV series. He is a teacher at the National University of Rosario and at the Higher Institute of Cinema and Audiovisual Arts of Santa Fe. He has been a teacher at the San Antonio Delaware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los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Baños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International Film School (Cuba). Among his films, the trilogy made up of El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Asadito</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El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Cumple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and La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Peli</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stands out, as well as such as Dias Delaware Mayo,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Brisas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Heladas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and El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Presi</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(these last two were also staged in theaters). Their work has been the subject of retrospectives both in Argentina and abroad, in cities like Paris, Madrid and Tel-Aviv. He alternates film directing with theater and occasionally appears with his rock and experimental music group The Band of Homemade Movies. He has made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Simulacro</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the first live film in Argentina and one of the few made in the world.  He is currently completing his films Singapore (with Julieta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Cardinali</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and the essay En Trance.  Out Of Tune (DESAFINADO): Lost in  Rosario is his first US and English speaking co-production.</a:t>
            </a:r>
          </a:p>
          <a:p>
            <a:endParaRPr lang="en-US" dirty="0"/>
          </a:p>
        </p:txBody>
      </p:sp>
    </p:spTree>
    <p:extLst>
      <p:ext uri="{BB962C8B-B14F-4D97-AF65-F5344CB8AC3E}">
        <p14:creationId xmlns:p14="http://schemas.microsoft.com/office/powerpoint/2010/main" val="286456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63F1-9C94-5D54-ED4A-2317D523EDF0}"/>
              </a:ext>
            </a:extLst>
          </p:cNvPr>
          <p:cNvSpPr>
            <a:spLocks noGrp="1"/>
          </p:cNvSpPr>
          <p:nvPr>
            <p:ph type="title"/>
          </p:nvPr>
        </p:nvSpPr>
        <p:spPr/>
        <p:txBody>
          <a:bodyPr/>
          <a:lstStyle/>
          <a:p>
            <a:pPr algn="ctr"/>
            <a:r>
              <a:rPr lang="en-US" dirty="0"/>
              <a:t>Our Directors</a:t>
            </a:r>
          </a:p>
        </p:txBody>
      </p:sp>
      <p:sp>
        <p:nvSpPr>
          <p:cNvPr id="3" name="Content Placeholder 2">
            <a:extLst>
              <a:ext uri="{FF2B5EF4-FFF2-40B4-BE49-F238E27FC236}">
                <a16:creationId xmlns:a16="http://schemas.microsoft.com/office/drawing/2014/main" id="{3B198D77-28BB-08ED-2A0E-82980B182A8E}"/>
              </a:ext>
            </a:extLst>
          </p:cNvPr>
          <p:cNvSpPr>
            <a:spLocks noGrp="1"/>
          </p:cNvSpPr>
          <p:nvPr>
            <p:ph idx="1"/>
          </p:nvPr>
        </p:nvSpPr>
        <p:spPr>
          <a:xfrm>
            <a:off x="838200" y="1825625"/>
            <a:ext cx="10515600" cy="4667250"/>
          </a:xfrm>
        </p:spPr>
        <p:txBody>
          <a:bodyPr>
            <a:normAutofit fontScale="92500" lnSpcReduction="10000"/>
          </a:bodyPr>
          <a:lstStyle/>
          <a:p>
            <a:pPr marL="0" marR="0" indent="0">
              <a:spcBef>
                <a:spcPts val="0"/>
              </a:spcBef>
              <a:spcAft>
                <a:spcPts val="0"/>
              </a:spcAft>
              <a:buNone/>
            </a:pP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Ezio Massa </a:t>
            </a:r>
          </a:p>
          <a:p>
            <a:pPr marL="0" marR="0" indent="0">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Born in the little city of Formosa in the north of Argentina.   He studied at the IDAC Instituto de Arte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Cinematografico</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Malevo</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(1990) was his film first shot at the IDAC, when only 17 years old. He won best first short Film award at the IDAC. In 1991 he started as a second assistant director in the film industry, while he continued to attend the IDAC.  In 1992 he made La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terraza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(1992) - a 30-min 16mm action movie which opened doors to the world of the Advertising TV spots Production. He worked on several of these, including Veritas,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Panavox</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Great films themes,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Dauhori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Zanella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Yamaha,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Camod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Puma.</a:t>
            </a:r>
          </a:p>
          <a:p>
            <a:pPr marL="0" marR="0" indent="0">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 1994 his film feature Más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allá</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del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límite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(1994)_ (Beyond the Limit) won best first Film Feature at the 2ºLuias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Sandrini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Film Festival in December 1994. He moved to New York to attend advanced Directing Workshops at NYU and NYFA in 1995 and made "The Last Duel" (1997) a 35 min Tango Drama as a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Thessis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of NYFA.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Cacería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(2001), his new feature movie filmed in Argentina, has already won Best editing and best young performance at a Local Festival. It will be released on April 4 2002 in Argentina, Chile and Uruguay.  His latest feature with theatrical release in the </a:t>
            </a:r>
            <a:r>
              <a:rPr lang="en-US" sz="2400" kern="100" dirty="0">
                <a:latin typeface="Calibri" panose="020F0502020204030204" pitchFamily="34" charset="0"/>
                <a:ea typeface="Calibri" panose="020F0502020204030204" pitchFamily="34" charset="0"/>
                <a:cs typeface="Times New Roman" panose="02020603050405020304" pitchFamily="18" charset="0"/>
              </a:rPr>
              <a:t>U</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SA and Argentina; ALTER EGO, made in the USA, stars Dylan Walsh and Eric Roberts.</a:t>
            </a:r>
          </a:p>
          <a:p>
            <a:endParaRPr lang="en-US" dirty="0"/>
          </a:p>
        </p:txBody>
      </p:sp>
    </p:spTree>
    <p:extLst>
      <p:ext uri="{BB962C8B-B14F-4D97-AF65-F5344CB8AC3E}">
        <p14:creationId xmlns:p14="http://schemas.microsoft.com/office/powerpoint/2010/main" val="33150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3B60-2BC8-B041-D2EB-18CBE7FB9E3F}"/>
              </a:ext>
            </a:extLst>
          </p:cNvPr>
          <p:cNvSpPr>
            <a:spLocks noGrp="1"/>
          </p:cNvSpPr>
          <p:nvPr>
            <p:ph type="title"/>
          </p:nvPr>
        </p:nvSpPr>
        <p:spPr/>
        <p:txBody>
          <a:bodyPr/>
          <a:lstStyle/>
          <a:p>
            <a:pPr algn="ctr"/>
            <a:r>
              <a:rPr lang="en-US" dirty="0"/>
              <a:t>A personal note from Harry Chambarry</a:t>
            </a:r>
          </a:p>
        </p:txBody>
      </p:sp>
      <p:sp>
        <p:nvSpPr>
          <p:cNvPr id="3" name="Content Placeholder 2">
            <a:extLst>
              <a:ext uri="{FF2B5EF4-FFF2-40B4-BE49-F238E27FC236}">
                <a16:creationId xmlns:a16="http://schemas.microsoft.com/office/drawing/2014/main" id="{1DD704C6-C1B4-5E82-1688-08A9C7EC2533}"/>
              </a:ext>
            </a:extLst>
          </p:cNvPr>
          <p:cNvSpPr>
            <a:spLocks noGrp="1"/>
          </p:cNvSpPr>
          <p:nvPr>
            <p:ph idx="1"/>
          </p:nvPr>
        </p:nvSpPr>
        <p:spPr/>
        <p:txBody>
          <a:bodyPr/>
          <a:lstStyle/>
          <a:p>
            <a:pPr marL="0" indent="0">
              <a:buNone/>
            </a:pPr>
            <a:r>
              <a:rPr lang="en-US" dirty="0"/>
              <a:t>This film is a gift to all struggling actors, as well as anyone who is pursuing a dream to fulfill their life's destiny. The creation of this film was a gift to me from my brother from another mother, Ezio Massa. He conspired, without my knowing, with Gustavo </a:t>
            </a:r>
            <a:r>
              <a:rPr lang="en-US" dirty="0" err="1"/>
              <a:t>Postilgione</a:t>
            </a:r>
            <a:r>
              <a:rPr lang="en-US" dirty="0"/>
              <a:t>, to create this beautiful film in the glorious city of Rosario, Argentina. The circumstances that brought me to Argentina were originally just to meet Ezio's family and filmmaker friends.  However, without my knowledge at all, I would be the subject of a feature film. I owe a great deal of gratitude to Ezio, Gustavo, and the brilliant talents of the actors and crew that helped create this film; in Argentina and the USA.</a:t>
            </a:r>
          </a:p>
        </p:txBody>
      </p:sp>
    </p:spTree>
    <p:extLst>
      <p:ext uri="{BB962C8B-B14F-4D97-AF65-F5344CB8AC3E}">
        <p14:creationId xmlns:p14="http://schemas.microsoft.com/office/powerpoint/2010/main" val="271505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DF23-BC3D-7BC5-4ACD-23B3AFE09FDE}"/>
              </a:ext>
            </a:extLst>
          </p:cNvPr>
          <p:cNvSpPr>
            <a:spLocks noGrp="1"/>
          </p:cNvSpPr>
          <p:nvPr>
            <p:ph type="title"/>
          </p:nvPr>
        </p:nvSpPr>
        <p:spPr/>
        <p:txBody>
          <a:bodyPr/>
          <a:lstStyle/>
          <a:p>
            <a:r>
              <a:rPr lang="en-US" dirty="0"/>
              <a:t>Director (in Argentina)</a:t>
            </a:r>
            <a:br>
              <a:rPr lang="en-US" dirty="0"/>
            </a:br>
            <a:br>
              <a:rPr lang="en-US" dirty="0"/>
            </a:br>
            <a:r>
              <a:rPr lang="en-US" dirty="0"/>
              <a:t>Gustavo Postiglione</a:t>
            </a:r>
          </a:p>
        </p:txBody>
      </p:sp>
      <p:sp>
        <p:nvSpPr>
          <p:cNvPr id="4" name="Text Placeholder 3">
            <a:extLst>
              <a:ext uri="{FF2B5EF4-FFF2-40B4-BE49-F238E27FC236}">
                <a16:creationId xmlns:a16="http://schemas.microsoft.com/office/drawing/2014/main" id="{FFE27019-E8EA-94C4-C8B0-D9E54F1E6133}"/>
              </a:ext>
            </a:extLst>
          </p:cNvPr>
          <p:cNvSpPr>
            <a:spLocks noGrp="1"/>
          </p:cNvSpPr>
          <p:nvPr>
            <p:ph type="body" sz="half" idx="2"/>
          </p:nvPr>
        </p:nvSpPr>
        <p:spPr/>
        <p:txBody>
          <a:bodyPr/>
          <a:lstStyle/>
          <a:p>
            <a:r>
              <a:rPr lang="en-US" dirty="0"/>
              <a:t>Discussing shot at theater location with crew in Rosario, Argentina</a:t>
            </a:r>
          </a:p>
        </p:txBody>
      </p:sp>
      <p:pic>
        <p:nvPicPr>
          <p:cNvPr id="10" name="Picture Placeholder 9" descr="A person sitting at a table with a computer&#10;&#10;Description automatically generated">
            <a:extLst>
              <a:ext uri="{FF2B5EF4-FFF2-40B4-BE49-F238E27FC236}">
                <a16:creationId xmlns:a16="http://schemas.microsoft.com/office/drawing/2014/main" id="{3A85B8CF-6504-2D79-160E-67FABD92B17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3816120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1073</Words>
  <Application>Microsoft Office PowerPoint</Application>
  <PresentationFormat>Widescreen</PresentationFormat>
  <Paragraphs>31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 -A Comedy- OUT OF TUNE Lost In Rosario </vt:lpstr>
      <vt:lpstr>PowerPoint Presentation</vt:lpstr>
      <vt:lpstr>PowerPoint Presentation</vt:lpstr>
      <vt:lpstr>Synopsis</vt:lpstr>
      <vt:lpstr>PowerPoint Presentation</vt:lpstr>
      <vt:lpstr>Our Directors</vt:lpstr>
      <vt:lpstr>Our Directors</vt:lpstr>
      <vt:lpstr>A personal note from Harry Chambarry</vt:lpstr>
      <vt:lpstr>Director (in Argentina)  Gustavo Postiglione</vt:lpstr>
      <vt:lpstr>Director (in USA)  Ezio R. Massa</vt:lpstr>
      <vt:lpstr>USA Cast:  Cathy Moriarty, Harry Chambarry,  Raul Daumas &amp; Ashton Clay</vt:lpstr>
      <vt:lpstr>PowerPoint Presentation</vt:lpstr>
      <vt:lpstr>PowerPoint Presentation</vt:lpstr>
      <vt:lpstr>PowerPoint Presentation</vt:lpstr>
      <vt:lpstr>Actors on the set</vt:lpstr>
      <vt:lpstr>Crew and Cast</vt:lpstr>
      <vt:lpstr>Tito Gomez and Harry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Harry Chambarry</dc:creator>
  <cp:lastModifiedBy>Harry Chambarry</cp:lastModifiedBy>
  <cp:revision>1</cp:revision>
  <dcterms:created xsi:type="dcterms:W3CDTF">2024-08-09T18:44:43Z</dcterms:created>
  <dcterms:modified xsi:type="dcterms:W3CDTF">2024-08-09T19:33:17Z</dcterms:modified>
</cp:coreProperties>
</file>