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65" r:id="rId2"/>
    <p:sldId id="366" r:id="rId3"/>
    <p:sldId id="367" r:id="rId4"/>
    <p:sldId id="368" r:id="rId5"/>
  </p:sldIdLst>
  <p:sldSz cx="13322300" cy="7562850"/>
  <p:notesSz cx="6858000" cy="9144000"/>
  <p:defaultTextStyle>
    <a:defPPr>
      <a:defRPr lang="en-US"/>
    </a:defPPr>
    <a:lvl1pPr marL="0" algn="l" defTabSz="5966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6692" algn="l" defTabSz="5966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93383" algn="l" defTabSz="5966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90075" algn="l" defTabSz="5966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86767" algn="l" defTabSz="5966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83459" algn="l" defTabSz="5966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80150" algn="l" defTabSz="5966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76842" algn="l" defTabSz="5966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73534" algn="l" defTabSz="5966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4675"/>
  </p:normalViewPr>
  <p:slideViewPr>
    <p:cSldViewPr snapToGrid="0" snapToObjects="1">
      <p:cViewPr>
        <p:scale>
          <a:sx n="150" d="100"/>
          <a:sy n="150" d="100"/>
        </p:scale>
        <p:origin x="1504" y="912"/>
      </p:cViewPr>
      <p:guideLst>
        <p:guide orient="horz" pos="2382"/>
        <p:guide pos="41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-6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9A1E-8651-2444-9B03-F54B797FCCF2}" type="datetimeFigureOut">
              <a:rPr lang="en-US" smtClean="0"/>
              <a:t>7/30/23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85800"/>
            <a:ext cx="6038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277D7-AC6A-1341-98BD-1D60A28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49388"/>
            <a:ext cx="11323955" cy="16211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85615"/>
            <a:ext cx="9325610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6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5" y="302865"/>
            <a:ext cx="11990070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1764668"/>
            <a:ext cx="11990070" cy="49911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2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3556" y="302867"/>
            <a:ext cx="3247311" cy="645293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1626" y="302867"/>
            <a:ext cx="9519894" cy="64529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5" y="302865"/>
            <a:ext cx="11990070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15" y="1764668"/>
            <a:ext cx="11990070" cy="4991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7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859834"/>
            <a:ext cx="11323955" cy="1502066"/>
          </a:xfrm>
          <a:prstGeom prst="rect">
            <a:avLst/>
          </a:prstGeo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205459"/>
            <a:ext cx="11323955" cy="16543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66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933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0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867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834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801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768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735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4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5" y="302865"/>
            <a:ext cx="11990070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625" y="1764668"/>
            <a:ext cx="6383602" cy="4991131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7265" y="1764668"/>
            <a:ext cx="6383602" cy="4991131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8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5" y="302865"/>
            <a:ext cx="11990070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92889"/>
            <a:ext cx="5886329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96692" indent="0">
              <a:buNone/>
              <a:defRPr sz="2600" b="1"/>
            </a:lvl2pPr>
            <a:lvl3pPr marL="1193383" indent="0">
              <a:buNone/>
              <a:defRPr sz="2300" b="1"/>
            </a:lvl3pPr>
            <a:lvl4pPr marL="1790075" indent="0">
              <a:buNone/>
              <a:defRPr sz="2100" b="1"/>
            </a:lvl4pPr>
            <a:lvl5pPr marL="2386767" indent="0">
              <a:buNone/>
              <a:defRPr sz="2100" b="1"/>
            </a:lvl5pPr>
            <a:lvl6pPr marL="2983459" indent="0">
              <a:buNone/>
              <a:defRPr sz="2100" b="1"/>
            </a:lvl6pPr>
            <a:lvl7pPr marL="3580150" indent="0">
              <a:buNone/>
              <a:defRPr sz="2100" b="1"/>
            </a:lvl7pPr>
            <a:lvl8pPr marL="4176842" indent="0">
              <a:buNone/>
              <a:defRPr sz="2100" b="1"/>
            </a:lvl8pPr>
            <a:lvl9pPr marL="47735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98404"/>
            <a:ext cx="5886329" cy="4357393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5" y="1692889"/>
            <a:ext cx="5888642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96692" indent="0">
              <a:buNone/>
              <a:defRPr sz="2600" b="1"/>
            </a:lvl2pPr>
            <a:lvl3pPr marL="1193383" indent="0">
              <a:buNone/>
              <a:defRPr sz="2300" b="1"/>
            </a:lvl3pPr>
            <a:lvl4pPr marL="1790075" indent="0">
              <a:buNone/>
              <a:defRPr sz="2100" b="1"/>
            </a:lvl4pPr>
            <a:lvl5pPr marL="2386767" indent="0">
              <a:buNone/>
              <a:defRPr sz="2100" b="1"/>
            </a:lvl5pPr>
            <a:lvl6pPr marL="2983459" indent="0">
              <a:buNone/>
              <a:defRPr sz="2100" b="1"/>
            </a:lvl6pPr>
            <a:lvl7pPr marL="3580150" indent="0">
              <a:buNone/>
              <a:defRPr sz="2100" b="1"/>
            </a:lvl7pPr>
            <a:lvl8pPr marL="4176842" indent="0">
              <a:buNone/>
              <a:defRPr sz="2100" b="1"/>
            </a:lvl8pPr>
            <a:lvl9pPr marL="47735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5" y="2398404"/>
            <a:ext cx="5888642" cy="4357393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5" y="302865"/>
            <a:ext cx="11990070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301113"/>
            <a:ext cx="4382945" cy="1281483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51" y="301116"/>
            <a:ext cx="7447536" cy="645468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82599"/>
            <a:ext cx="4382945" cy="51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96692" indent="0">
              <a:buNone/>
              <a:defRPr sz="1600"/>
            </a:lvl2pPr>
            <a:lvl3pPr marL="1193383" indent="0">
              <a:buNone/>
              <a:defRPr sz="1300"/>
            </a:lvl3pPr>
            <a:lvl4pPr marL="1790075" indent="0">
              <a:buNone/>
              <a:defRPr sz="1200"/>
            </a:lvl4pPr>
            <a:lvl5pPr marL="2386767" indent="0">
              <a:buNone/>
              <a:defRPr sz="1200"/>
            </a:lvl5pPr>
            <a:lvl6pPr marL="2983459" indent="0">
              <a:buNone/>
              <a:defRPr sz="1200"/>
            </a:lvl6pPr>
            <a:lvl7pPr marL="3580150" indent="0">
              <a:buNone/>
              <a:defRPr sz="1200"/>
            </a:lvl7pPr>
            <a:lvl8pPr marL="4176842" indent="0">
              <a:buNone/>
              <a:defRPr sz="1200"/>
            </a:lvl8pPr>
            <a:lvl9pPr marL="47735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1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93995"/>
            <a:ext cx="7993380" cy="624986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75755"/>
            <a:ext cx="7993380" cy="4537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 marL="596692" indent="0">
              <a:buNone/>
              <a:defRPr sz="3700"/>
            </a:lvl2pPr>
            <a:lvl3pPr marL="1193383" indent="0">
              <a:buNone/>
              <a:defRPr sz="3100"/>
            </a:lvl3pPr>
            <a:lvl4pPr marL="1790075" indent="0">
              <a:buNone/>
              <a:defRPr sz="2600"/>
            </a:lvl4pPr>
            <a:lvl5pPr marL="2386767" indent="0">
              <a:buNone/>
              <a:defRPr sz="2600"/>
            </a:lvl5pPr>
            <a:lvl6pPr marL="2983459" indent="0">
              <a:buNone/>
              <a:defRPr sz="2600"/>
            </a:lvl6pPr>
            <a:lvl7pPr marL="3580150" indent="0">
              <a:buNone/>
              <a:defRPr sz="2600"/>
            </a:lvl7pPr>
            <a:lvl8pPr marL="4176842" indent="0">
              <a:buNone/>
              <a:defRPr sz="2600"/>
            </a:lvl8pPr>
            <a:lvl9pPr marL="477353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918981"/>
            <a:ext cx="7993380" cy="887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96692" indent="0">
              <a:buNone/>
              <a:defRPr sz="1600"/>
            </a:lvl2pPr>
            <a:lvl3pPr marL="1193383" indent="0">
              <a:buNone/>
              <a:defRPr sz="1300"/>
            </a:lvl3pPr>
            <a:lvl4pPr marL="1790075" indent="0">
              <a:buNone/>
              <a:defRPr sz="1200"/>
            </a:lvl4pPr>
            <a:lvl5pPr marL="2386767" indent="0">
              <a:buNone/>
              <a:defRPr sz="1200"/>
            </a:lvl5pPr>
            <a:lvl6pPr marL="2983459" indent="0">
              <a:buNone/>
              <a:defRPr sz="1200"/>
            </a:lvl6pPr>
            <a:lvl7pPr marL="3580150" indent="0">
              <a:buNone/>
              <a:defRPr sz="1200"/>
            </a:lvl7pPr>
            <a:lvl8pPr marL="4176842" indent="0">
              <a:buNone/>
              <a:defRPr sz="1200"/>
            </a:lvl8pPr>
            <a:lvl9pPr marL="47735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115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A769B60-D41B-0E43-90F7-E5F1BCF29EA4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1786" y="7009644"/>
            <a:ext cx="4218728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47648" y="7009644"/>
            <a:ext cx="3108537" cy="402652"/>
          </a:xfrm>
          <a:prstGeom prst="rect">
            <a:avLst/>
          </a:prstGeom>
        </p:spPr>
        <p:txBody>
          <a:bodyPr/>
          <a:lstStyle/>
          <a:p>
            <a:fld id="{A6C7D68D-8CF1-C64A-A00A-0C6B523B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4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59669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519" indent="-447519" algn="l" defTabSz="596692" rtl="0" eaLnBrk="1" latinLnBrk="0" hangingPunct="1">
        <a:spcBef>
          <a:spcPct val="200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9624" indent="-372932" algn="l" defTabSz="596692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29" indent="-298346" algn="l" defTabSz="59669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421" indent="-298346" algn="l" defTabSz="59669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113" indent="-298346" algn="l" defTabSz="59669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804" indent="-298346" algn="l" defTabSz="59669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496" indent="-298346" algn="l" defTabSz="59669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188" indent="-298346" algn="l" defTabSz="59669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1880" indent="-298346" algn="l" defTabSz="59669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66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6692" algn="l" defTabSz="5966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383" algn="l" defTabSz="5966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075" algn="l" defTabSz="5966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767" algn="l" defTabSz="5966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459" algn="l" defTabSz="5966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150" algn="l" defTabSz="5966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76842" algn="l" defTabSz="5966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534" algn="l" defTabSz="5966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506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4506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3399911" cy="75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3399911" cy="75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7483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474</cp:revision>
  <cp:lastPrinted>2023-07-30T14:07:34Z</cp:lastPrinted>
  <dcterms:created xsi:type="dcterms:W3CDTF">2017-06-10T08:31:36Z</dcterms:created>
  <dcterms:modified xsi:type="dcterms:W3CDTF">2023-07-30T14:49:40Z</dcterms:modified>
</cp:coreProperties>
</file>