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sldIdLst>
    <p:sldId id="256" r:id="rId2"/>
    <p:sldId id="257" r:id="rId3"/>
    <p:sldId id="261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8EF7087-AED1-42C2-A98C-8BD341E89F60}">
          <p14:sldIdLst>
            <p14:sldId id="256"/>
            <p14:sldId id="257"/>
            <p14:sldId id="261"/>
            <p14:sldId id="258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A1BBB-3A02-4968-902B-1A31A0A5822E}" v="20" dt="2022-11-30T18:26:08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Braxton" userId="f1c31cb78b8a1a17" providerId="LiveId" clId="{598A1BBB-3A02-4968-902B-1A31A0A5822E}"/>
    <pc:docChg chg="custSel addSld modSld sldOrd addSection">
      <pc:chgData name="Miss Braxton" userId="f1c31cb78b8a1a17" providerId="LiveId" clId="{598A1BBB-3A02-4968-902B-1A31A0A5822E}" dt="2022-11-30T19:05:02.948" v="1295" actId="313"/>
      <pc:docMkLst>
        <pc:docMk/>
      </pc:docMkLst>
      <pc:sldChg chg="addSp delSp modSp mod modClrScheme delDesignElem chgLayout">
        <pc:chgData name="Miss Braxton" userId="f1c31cb78b8a1a17" providerId="LiveId" clId="{598A1BBB-3A02-4968-902B-1A31A0A5822E}" dt="2022-11-30T18:28:16" v="524" actId="478"/>
        <pc:sldMkLst>
          <pc:docMk/>
          <pc:sldMk cId="1299573480" sldId="256"/>
        </pc:sldMkLst>
        <pc:spChg chg="add del mod ord">
          <ac:chgData name="Miss Braxton" userId="f1c31cb78b8a1a17" providerId="LiveId" clId="{598A1BBB-3A02-4968-902B-1A31A0A5822E}" dt="2022-11-30T17:46:37.622" v="49" actId="700"/>
          <ac:spMkLst>
            <pc:docMk/>
            <pc:sldMk cId="1299573480" sldId="256"/>
            <ac:spMk id="7" creationId="{8CBC6DD3-8333-FB66-2586-F3840FCFC14B}"/>
          </ac:spMkLst>
        </pc:spChg>
        <pc:spChg chg="add del mod ord">
          <ac:chgData name="Miss Braxton" userId="f1c31cb78b8a1a17" providerId="LiveId" clId="{598A1BBB-3A02-4968-902B-1A31A0A5822E}" dt="2022-11-30T17:46:04.957" v="44" actId="931"/>
          <ac:spMkLst>
            <pc:docMk/>
            <pc:sldMk cId="1299573480" sldId="256"/>
            <ac:spMk id="8" creationId="{328B6C14-21CF-C8FF-581D-A4CC3FE887A4}"/>
          </ac:spMkLst>
        </pc:spChg>
        <pc:spChg chg="add del mod ord">
          <ac:chgData name="Miss Braxton" userId="f1c31cb78b8a1a17" providerId="LiveId" clId="{598A1BBB-3A02-4968-902B-1A31A0A5822E}" dt="2022-11-30T17:46:37.622" v="49" actId="700"/>
          <ac:spMkLst>
            <pc:docMk/>
            <pc:sldMk cId="1299573480" sldId="256"/>
            <ac:spMk id="9" creationId="{A3D87B0B-BD53-A079-02C8-870FD60B5903}"/>
          </ac:spMkLst>
        </pc:spChg>
        <pc:spChg chg="add del mod">
          <ac:chgData name="Miss Braxton" userId="f1c31cb78b8a1a17" providerId="LiveId" clId="{598A1BBB-3A02-4968-902B-1A31A0A5822E}" dt="2022-11-30T17:46:37.622" v="49" actId="700"/>
          <ac:spMkLst>
            <pc:docMk/>
            <pc:sldMk cId="1299573480" sldId="256"/>
            <ac:spMk id="14" creationId="{A7B9AA66-C0D6-45F0-10F9-913FBABFB10A}"/>
          </ac:spMkLst>
        </pc:spChg>
        <pc:spChg chg="add mod">
          <ac:chgData name="Miss Braxton" userId="f1c31cb78b8a1a17" providerId="LiveId" clId="{598A1BBB-3A02-4968-902B-1A31A0A5822E}" dt="2022-11-30T18:27:48.293" v="523" actId="207"/>
          <ac:spMkLst>
            <pc:docMk/>
            <pc:sldMk cId="1299573480" sldId="256"/>
            <ac:spMk id="15" creationId="{7A8C5F25-6BDB-8F7D-8832-6407D50FA66B}"/>
          </ac:spMkLst>
        </pc:spChg>
        <pc:spChg chg="add del mod">
          <ac:chgData name="Miss Braxton" userId="f1c31cb78b8a1a17" providerId="LiveId" clId="{598A1BBB-3A02-4968-902B-1A31A0A5822E}" dt="2022-11-30T18:24:54.847" v="504" actId="931"/>
          <ac:spMkLst>
            <pc:docMk/>
            <pc:sldMk cId="1299573480" sldId="256"/>
            <ac:spMk id="16" creationId="{86681113-5008-C6DE-D40A-33CF8E0ECCF7}"/>
          </ac:spMkLst>
        </pc:spChg>
        <pc:spChg chg="add del mod">
          <ac:chgData name="Miss Braxton" userId="f1c31cb78b8a1a17" providerId="LiveId" clId="{598A1BBB-3A02-4968-902B-1A31A0A5822E}" dt="2022-11-30T18:28:16" v="524" actId="478"/>
          <ac:spMkLst>
            <pc:docMk/>
            <pc:sldMk cId="1299573480" sldId="256"/>
            <ac:spMk id="17" creationId="{B7D1C9EE-B486-B646-06A1-50878E0DB3C0}"/>
          </ac:spMkLst>
        </pc:spChg>
        <pc:spChg chg="add del mod">
          <ac:chgData name="Miss Braxton" userId="f1c31cb78b8a1a17" providerId="LiveId" clId="{598A1BBB-3A02-4968-902B-1A31A0A5822E}" dt="2022-11-30T18:25:14.517" v="506" actId="931"/>
          <ac:spMkLst>
            <pc:docMk/>
            <pc:sldMk cId="1299573480" sldId="256"/>
            <ac:spMk id="21" creationId="{2EB3F395-C1FC-D953-2978-BF507BA4C4D9}"/>
          </ac:spMkLst>
        </pc:spChg>
        <pc:spChg chg="add del mod">
          <ac:chgData name="Miss Braxton" userId="f1c31cb78b8a1a17" providerId="LiveId" clId="{598A1BBB-3A02-4968-902B-1A31A0A5822E}" dt="2022-11-30T18:26:08.101" v="508" actId="931"/>
          <ac:spMkLst>
            <pc:docMk/>
            <pc:sldMk cId="1299573480" sldId="256"/>
            <ac:spMk id="25" creationId="{5AB947E1-CFE9-C079-F759-939311EA9D31}"/>
          </ac:spMkLst>
        </pc:spChg>
        <pc:picChg chg="add del mod">
          <ac:chgData name="Miss Braxton" userId="f1c31cb78b8a1a17" providerId="LiveId" clId="{598A1BBB-3A02-4968-902B-1A31A0A5822E}" dt="2022-11-30T17:43:09.934" v="36" actId="478"/>
          <ac:picMkLst>
            <pc:docMk/>
            <pc:sldMk cId="1299573480" sldId="256"/>
            <ac:picMk id="3" creationId="{60D517A6-059A-F6B7-E267-E834D929D88D}"/>
          </ac:picMkLst>
        </pc:picChg>
        <pc:picChg chg="del">
          <ac:chgData name="Miss Braxton" userId="f1c31cb78b8a1a17" providerId="LiveId" clId="{598A1BBB-3A02-4968-902B-1A31A0A5822E}" dt="2022-11-30T17:36:20.467" v="0" actId="478"/>
          <ac:picMkLst>
            <pc:docMk/>
            <pc:sldMk cId="1299573480" sldId="256"/>
            <ac:picMk id="5" creationId="{A9B05F89-737A-F23F-0B7C-830A63C20A02}"/>
          </ac:picMkLst>
        </pc:picChg>
        <pc:picChg chg="add del mod">
          <ac:chgData name="Miss Braxton" userId="f1c31cb78b8a1a17" providerId="LiveId" clId="{598A1BBB-3A02-4968-902B-1A31A0A5822E}" dt="2022-11-30T17:45:59.025" v="43" actId="478"/>
          <ac:picMkLst>
            <pc:docMk/>
            <pc:sldMk cId="1299573480" sldId="256"/>
            <ac:picMk id="6" creationId="{749F7BC4-1851-B327-BB23-588B641DBFE0}"/>
          </ac:picMkLst>
        </pc:picChg>
        <pc:picChg chg="del">
          <ac:chgData name="Miss Braxton" userId="f1c31cb78b8a1a17" providerId="LiveId" clId="{598A1BBB-3A02-4968-902B-1A31A0A5822E}" dt="2022-11-30T17:43:45.241" v="38" actId="700"/>
          <ac:picMkLst>
            <pc:docMk/>
            <pc:sldMk cId="1299573480" sldId="256"/>
            <ac:picMk id="10" creationId="{1FBDED38-E809-47DF-A501-94A1EC4CF7BB}"/>
          </ac:picMkLst>
        </pc:picChg>
        <pc:picChg chg="add del mod">
          <ac:chgData name="Miss Braxton" userId="f1c31cb78b8a1a17" providerId="LiveId" clId="{598A1BBB-3A02-4968-902B-1A31A0A5822E}" dt="2022-11-30T17:46:27.863" v="48" actId="478"/>
          <ac:picMkLst>
            <pc:docMk/>
            <pc:sldMk cId="1299573480" sldId="256"/>
            <ac:picMk id="12" creationId="{9054F8B5-3A7A-A6BF-8001-FF1FE5C306A3}"/>
          </ac:picMkLst>
        </pc:picChg>
        <pc:picChg chg="add del mod">
          <ac:chgData name="Miss Braxton" userId="f1c31cb78b8a1a17" providerId="LiveId" clId="{598A1BBB-3A02-4968-902B-1A31A0A5822E}" dt="2022-11-30T18:24:57.131" v="505" actId="478"/>
          <ac:picMkLst>
            <pc:docMk/>
            <pc:sldMk cId="1299573480" sldId="256"/>
            <ac:picMk id="19" creationId="{7BE50C71-5A32-AEDA-1743-EB35378948F6}"/>
          </ac:picMkLst>
        </pc:picChg>
        <pc:picChg chg="add del mod">
          <ac:chgData name="Miss Braxton" userId="f1c31cb78b8a1a17" providerId="LiveId" clId="{598A1BBB-3A02-4968-902B-1A31A0A5822E}" dt="2022-11-30T18:25:49.350" v="507" actId="478"/>
          <ac:picMkLst>
            <pc:docMk/>
            <pc:sldMk cId="1299573480" sldId="256"/>
            <ac:picMk id="23" creationId="{825AC9CF-9947-5E6F-6F4F-656F56D29D85}"/>
          </ac:picMkLst>
        </pc:picChg>
        <pc:picChg chg="add mod modCrop">
          <ac:chgData name="Miss Braxton" userId="f1c31cb78b8a1a17" providerId="LiveId" clId="{598A1BBB-3A02-4968-902B-1A31A0A5822E}" dt="2022-11-30T18:26:53.192" v="511" actId="1076"/>
          <ac:picMkLst>
            <pc:docMk/>
            <pc:sldMk cId="1299573480" sldId="256"/>
            <ac:picMk id="27" creationId="{AAB14C98-CD0F-09C9-422B-066FB035E316}"/>
          </ac:picMkLst>
        </pc:picChg>
      </pc:sldChg>
      <pc:sldChg chg="modSp mod">
        <pc:chgData name="Miss Braxton" userId="f1c31cb78b8a1a17" providerId="LiveId" clId="{598A1BBB-3A02-4968-902B-1A31A0A5822E}" dt="2022-11-30T19:05:02.948" v="1295" actId="313"/>
        <pc:sldMkLst>
          <pc:docMk/>
          <pc:sldMk cId="3211443427" sldId="257"/>
        </pc:sldMkLst>
        <pc:spChg chg="mod">
          <ac:chgData name="Miss Braxton" userId="f1c31cb78b8a1a17" providerId="LiveId" clId="{598A1BBB-3A02-4968-902B-1A31A0A5822E}" dt="2022-11-30T19:05:02.948" v="1295" actId="313"/>
          <ac:spMkLst>
            <pc:docMk/>
            <pc:sldMk cId="3211443427" sldId="257"/>
            <ac:spMk id="3" creationId="{96A73FAC-9EC0-42FB-254F-ECC63CE97BF4}"/>
          </ac:spMkLst>
        </pc:spChg>
      </pc:sldChg>
      <pc:sldChg chg="addSp delSp modSp mod modClrScheme chgLayout">
        <pc:chgData name="Miss Braxton" userId="f1c31cb78b8a1a17" providerId="LiveId" clId="{598A1BBB-3A02-4968-902B-1A31A0A5822E}" dt="2022-11-30T18:21:07.644" v="499" actId="20577"/>
        <pc:sldMkLst>
          <pc:docMk/>
          <pc:sldMk cId="3739943663" sldId="258"/>
        </pc:sldMkLst>
        <pc:spChg chg="mod ord">
          <ac:chgData name="Miss Braxton" userId="f1c31cb78b8a1a17" providerId="LiveId" clId="{598A1BBB-3A02-4968-902B-1A31A0A5822E}" dt="2022-11-30T18:15:05.069" v="368" actId="14100"/>
          <ac:spMkLst>
            <pc:docMk/>
            <pc:sldMk cId="3739943663" sldId="258"/>
            <ac:spMk id="2" creationId="{0247AB70-C444-F970-1BC5-11D30895AF18}"/>
          </ac:spMkLst>
        </pc:spChg>
        <pc:spChg chg="add del mod ord">
          <ac:chgData name="Miss Braxton" userId="f1c31cb78b8a1a17" providerId="LiveId" clId="{598A1BBB-3A02-4968-902B-1A31A0A5822E}" dt="2022-11-30T17:57:15.921" v="267" actId="700"/>
          <ac:spMkLst>
            <pc:docMk/>
            <pc:sldMk cId="3739943663" sldId="258"/>
            <ac:spMk id="3" creationId="{8A69B03D-E4AD-D857-41BA-A32D5B37C1F6}"/>
          </ac:spMkLst>
        </pc:spChg>
        <pc:spChg chg="add del mod ord">
          <ac:chgData name="Miss Braxton" userId="f1c31cb78b8a1a17" providerId="LiveId" clId="{598A1BBB-3A02-4968-902B-1A31A0A5822E}" dt="2022-11-30T17:57:15.921" v="267" actId="700"/>
          <ac:spMkLst>
            <pc:docMk/>
            <pc:sldMk cId="3739943663" sldId="258"/>
            <ac:spMk id="4" creationId="{A7E26E40-EBAC-2559-3564-7E5A48581BE3}"/>
          </ac:spMkLst>
        </pc:spChg>
        <pc:spChg chg="add del mod ord">
          <ac:chgData name="Miss Braxton" userId="f1c31cb78b8a1a17" providerId="LiveId" clId="{598A1BBB-3A02-4968-902B-1A31A0A5822E}" dt="2022-11-30T17:57:15.921" v="267" actId="700"/>
          <ac:spMkLst>
            <pc:docMk/>
            <pc:sldMk cId="3739943663" sldId="258"/>
            <ac:spMk id="6" creationId="{60C089CD-6C92-0B6D-5004-AAE9564D0D35}"/>
          </ac:spMkLst>
        </pc:spChg>
        <pc:spChg chg="add del mod ord">
          <ac:chgData name="Miss Braxton" userId="f1c31cb78b8a1a17" providerId="LiveId" clId="{598A1BBB-3A02-4968-902B-1A31A0A5822E}" dt="2022-11-30T17:56:21.504" v="264" actId="931"/>
          <ac:spMkLst>
            <pc:docMk/>
            <pc:sldMk cId="3739943663" sldId="258"/>
            <ac:spMk id="8" creationId="{A55260E9-5C63-6407-BC05-E6FCB1B862D0}"/>
          </ac:spMkLst>
        </pc:spChg>
        <pc:spChg chg="add del mod ord">
          <ac:chgData name="Miss Braxton" userId="f1c31cb78b8a1a17" providerId="LiveId" clId="{598A1BBB-3A02-4968-902B-1A31A0A5822E}" dt="2022-11-30T17:57:15.921" v="267" actId="700"/>
          <ac:spMkLst>
            <pc:docMk/>
            <pc:sldMk cId="3739943663" sldId="258"/>
            <ac:spMk id="10" creationId="{D53AC560-8D23-5D0F-E1DE-AE032D7E24A3}"/>
          </ac:spMkLst>
        </pc:spChg>
        <pc:spChg chg="add del mod ord">
          <ac:chgData name="Miss Braxton" userId="f1c31cb78b8a1a17" providerId="LiveId" clId="{598A1BBB-3A02-4968-902B-1A31A0A5822E}" dt="2022-11-30T17:57:15.921" v="267" actId="700"/>
          <ac:spMkLst>
            <pc:docMk/>
            <pc:sldMk cId="3739943663" sldId="258"/>
            <ac:spMk id="11" creationId="{46724BCD-EA3E-EFE3-BDD0-A738B2A1C1EC}"/>
          </ac:spMkLst>
        </pc:spChg>
        <pc:spChg chg="add del mod ord">
          <ac:chgData name="Miss Braxton" userId="f1c31cb78b8a1a17" providerId="LiveId" clId="{598A1BBB-3A02-4968-902B-1A31A0A5822E}" dt="2022-11-30T17:57:15.921" v="267" actId="700"/>
          <ac:spMkLst>
            <pc:docMk/>
            <pc:sldMk cId="3739943663" sldId="258"/>
            <ac:spMk id="12" creationId="{02C09CDE-5F67-A8F6-F5F2-587D34C47129}"/>
          </ac:spMkLst>
        </pc:spChg>
        <pc:spChg chg="del mod ord">
          <ac:chgData name="Miss Braxton" userId="f1c31cb78b8a1a17" providerId="LiveId" clId="{598A1BBB-3A02-4968-902B-1A31A0A5822E}" dt="2022-11-30T17:55:27.431" v="260" actId="700"/>
          <ac:spMkLst>
            <pc:docMk/>
            <pc:sldMk cId="3739943663" sldId="258"/>
            <ac:spMk id="13" creationId="{0AF2DD1E-ABF1-5F8B-E249-0334B3E959BE}"/>
          </ac:spMkLst>
        </pc:spChg>
        <pc:spChg chg="add del mod ord">
          <ac:chgData name="Miss Braxton" userId="f1c31cb78b8a1a17" providerId="LiveId" clId="{598A1BBB-3A02-4968-902B-1A31A0A5822E}" dt="2022-11-30T17:57:15.921" v="267" actId="700"/>
          <ac:spMkLst>
            <pc:docMk/>
            <pc:sldMk cId="3739943663" sldId="258"/>
            <ac:spMk id="14" creationId="{C0902030-C664-A3D3-3149-41864CAFBAC0}"/>
          </ac:spMkLst>
        </pc:spChg>
        <pc:spChg chg="add del mod ord">
          <ac:chgData name="Miss Braxton" userId="f1c31cb78b8a1a17" providerId="LiveId" clId="{598A1BBB-3A02-4968-902B-1A31A0A5822E}" dt="2022-11-30T17:57:15.921" v="267" actId="700"/>
          <ac:spMkLst>
            <pc:docMk/>
            <pc:sldMk cId="3739943663" sldId="258"/>
            <ac:spMk id="15" creationId="{331D0A9A-1ACF-A572-8E4D-336B1C3F9CCB}"/>
          </ac:spMkLst>
        </pc:spChg>
        <pc:spChg chg="add del mod">
          <ac:chgData name="Miss Braxton" userId="f1c31cb78b8a1a17" providerId="LiveId" clId="{598A1BBB-3A02-4968-902B-1A31A0A5822E}" dt="2022-11-30T17:57:15.921" v="267" actId="700"/>
          <ac:spMkLst>
            <pc:docMk/>
            <pc:sldMk cId="3739943663" sldId="258"/>
            <ac:spMk id="19" creationId="{CB9472EB-F4B2-C593-5E0F-A5A6800B5377}"/>
          </ac:spMkLst>
        </pc:spChg>
        <pc:spChg chg="add del mod ord">
          <ac:chgData name="Miss Braxton" userId="f1c31cb78b8a1a17" providerId="LiveId" clId="{598A1BBB-3A02-4968-902B-1A31A0A5822E}" dt="2022-11-30T17:57:30.999" v="268" actId="700"/>
          <ac:spMkLst>
            <pc:docMk/>
            <pc:sldMk cId="3739943663" sldId="258"/>
            <ac:spMk id="20" creationId="{BE9CB509-8520-ABF3-F4F8-3F2359D54746}"/>
          </ac:spMkLst>
        </pc:spChg>
        <pc:spChg chg="add del mod ord">
          <ac:chgData name="Miss Braxton" userId="f1c31cb78b8a1a17" providerId="LiveId" clId="{598A1BBB-3A02-4968-902B-1A31A0A5822E}" dt="2022-11-30T17:57:30.999" v="268" actId="700"/>
          <ac:spMkLst>
            <pc:docMk/>
            <pc:sldMk cId="3739943663" sldId="258"/>
            <ac:spMk id="21" creationId="{6EE32E3A-8758-6B73-1025-86A22C418B92}"/>
          </ac:spMkLst>
        </pc:spChg>
        <pc:spChg chg="add del mod ord">
          <ac:chgData name="Miss Braxton" userId="f1c31cb78b8a1a17" providerId="LiveId" clId="{598A1BBB-3A02-4968-902B-1A31A0A5822E}" dt="2022-11-30T17:57:30.999" v="268" actId="700"/>
          <ac:spMkLst>
            <pc:docMk/>
            <pc:sldMk cId="3739943663" sldId="258"/>
            <ac:spMk id="22" creationId="{709044C0-519A-5384-7777-2907D0F98547}"/>
          </ac:spMkLst>
        </pc:spChg>
        <pc:spChg chg="add del mod ord">
          <ac:chgData name="Miss Braxton" userId="f1c31cb78b8a1a17" providerId="LiveId" clId="{598A1BBB-3A02-4968-902B-1A31A0A5822E}" dt="2022-11-30T17:57:30.999" v="268" actId="700"/>
          <ac:spMkLst>
            <pc:docMk/>
            <pc:sldMk cId="3739943663" sldId="258"/>
            <ac:spMk id="23" creationId="{CCB3DBE9-EB39-7173-932E-59C30E375E16}"/>
          </ac:spMkLst>
        </pc:spChg>
        <pc:spChg chg="add del mod ord">
          <ac:chgData name="Miss Braxton" userId="f1c31cb78b8a1a17" providerId="LiveId" clId="{598A1BBB-3A02-4968-902B-1A31A0A5822E}" dt="2022-11-30T17:57:30.999" v="268" actId="700"/>
          <ac:spMkLst>
            <pc:docMk/>
            <pc:sldMk cId="3739943663" sldId="258"/>
            <ac:spMk id="24" creationId="{30E6F67A-FC23-8074-5551-82445B20962C}"/>
          </ac:spMkLst>
        </pc:spChg>
        <pc:spChg chg="add del mod ord">
          <ac:chgData name="Miss Braxton" userId="f1c31cb78b8a1a17" providerId="LiveId" clId="{598A1BBB-3A02-4968-902B-1A31A0A5822E}" dt="2022-11-30T17:57:30.999" v="268" actId="700"/>
          <ac:spMkLst>
            <pc:docMk/>
            <pc:sldMk cId="3739943663" sldId="258"/>
            <ac:spMk id="25" creationId="{26604474-582D-8EB6-B670-340D829EED6E}"/>
          </ac:spMkLst>
        </pc:spChg>
        <pc:spChg chg="add del mod ord">
          <ac:chgData name="Miss Braxton" userId="f1c31cb78b8a1a17" providerId="LiveId" clId="{598A1BBB-3A02-4968-902B-1A31A0A5822E}" dt="2022-11-30T18:02:38.191" v="292" actId="700"/>
          <ac:spMkLst>
            <pc:docMk/>
            <pc:sldMk cId="3739943663" sldId="258"/>
            <ac:spMk id="26" creationId="{D3D7E67A-38D7-C42E-ED75-F30F68096D98}"/>
          </ac:spMkLst>
        </pc:spChg>
        <pc:spChg chg="add del mod ord">
          <ac:chgData name="Miss Braxton" userId="f1c31cb78b8a1a17" providerId="LiveId" clId="{598A1BBB-3A02-4968-902B-1A31A0A5822E}" dt="2022-11-30T18:02:38.191" v="292" actId="700"/>
          <ac:spMkLst>
            <pc:docMk/>
            <pc:sldMk cId="3739943663" sldId="258"/>
            <ac:spMk id="27" creationId="{3C468D81-BDE1-99FD-C874-1C529FA0997A}"/>
          </ac:spMkLst>
        </pc:spChg>
        <pc:spChg chg="add del mod ord">
          <ac:chgData name="Miss Braxton" userId="f1c31cb78b8a1a17" providerId="LiveId" clId="{598A1BBB-3A02-4968-902B-1A31A0A5822E}" dt="2022-11-30T18:02:38.191" v="292" actId="700"/>
          <ac:spMkLst>
            <pc:docMk/>
            <pc:sldMk cId="3739943663" sldId="258"/>
            <ac:spMk id="28" creationId="{9DF20CBB-F646-7D22-F43C-F4E4E52C3FB9}"/>
          </ac:spMkLst>
        </pc:spChg>
        <pc:spChg chg="add del mod ord">
          <ac:chgData name="Miss Braxton" userId="f1c31cb78b8a1a17" providerId="LiveId" clId="{598A1BBB-3A02-4968-902B-1A31A0A5822E}" dt="2022-11-30T18:01:46.303" v="285" actId="931"/>
          <ac:spMkLst>
            <pc:docMk/>
            <pc:sldMk cId="3739943663" sldId="258"/>
            <ac:spMk id="29" creationId="{D4466231-1F2A-28F3-BF68-6F653E3FD69A}"/>
          </ac:spMkLst>
        </pc:spChg>
        <pc:spChg chg="add del mod ord">
          <ac:chgData name="Miss Braxton" userId="f1c31cb78b8a1a17" providerId="LiveId" clId="{598A1BBB-3A02-4968-902B-1A31A0A5822E}" dt="2022-11-30T18:02:38.191" v="292" actId="700"/>
          <ac:spMkLst>
            <pc:docMk/>
            <pc:sldMk cId="3739943663" sldId="258"/>
            <ac:spMk id="30" creationId="{5B67C011-2E5E-C495-CD85-83AE5E066B24}"/>
          </ac:spMkLst>
        </pc:spChg>
        <pc:spChg chg="add del mod ord">
          <ac:chgData name="Miss Braxton" userId="f1c31cb78b8a1a17" providerId="LiveId" clId="{598A1BBB-3A02-4968-902B-1A31A0A5822E}" dt="2022-11-30T18:02:38.191" v="292" actId="700"/>
          <ac:spMkLst>
            <pc:docMk/>
            <pc:sldMk cId="3739943663" sldId="258"/>
            <ac:spMk id="31" creationId="{BE158733-E52E-F74E-048E-B4E2756FA31D}"/>
          </ac:spMkLst>
        </pc:spChg>
        <pc:spChg chg="add del mod ord">
          <ac:chgData name="Miss Braxton" userId="f1c31cb78b8a1a17" providerId="LiveId" clId="{598A1BBB-3A02-4968-902B-1A31A0A5822E}" dt="2022-11-30T18:02:38.191" v="292" actId="700"/>
          <ac:spMkLst>
            <pc:docMk/>
            <pc:sldMk cId="3739943663" sldId="258"/>
            <ac:spMk id="32" creationId="{DCCAA82C-AFCE-148C-9713-19579542A021}"/>
          </ac:spMkLst>
        </pc:spChg>
        <pc:spChg chg="add del mod ord">
          <ac:chgData name="Miss Braxton" userId="f1c31cb78b8a1a17" providerId="LiveId" clId="{598A1BBB-3A02-4968-902B-1A31A0A5822E}" dt="2022-11-30T18:00:22.836" v="273" actId="931"/>
          <ac:spMkLst>
            <pc:docMk/>
            <pc:sldMk cId="3739943663" sldId="258"/>
            <ac:spMk id="33" creationId="{0C3974BE-353B-3519-5F2B-7B7A69E3557C}"/>
          </ac:spMkLst>
        </pc:spChg>
        <pc:spChg chg="add del mod ord">
          <ac:chgData name="Miss Braxton" userId="f1c31cb78b8a1a17" providerId="LiveId" clId="{598A1BBB-3A02-4968-902B-1A31A0A5822E}" dt="2022-11-30T18:02:38.191" v="292" actId="700"/>
          <ac:spMkLst>
            <pc:docMk/>
            <pc:sldMk cId="3739943663" sldId="258"/>
            <ac:spMk id="34" creationId="{B4EFFCC7-68D6-C2F4-7CAA-CC2AF78753D9}"/>
          </ac:spMkLst>
        </pc:spChg>
        <pc:spChg chg="add del mod">
          <ac:chgData name="Miss Braxton" userId="f1c31cb78b8a1a17" providerId="LiveId" clId="{598A1BBB-3A02-4968-902B-1A31A0A5822E}" dt="2022-11-30T18:02:38.191" v="292" actId="700"/>
          <ac:spMkLst>
            <pc:docMk/>
            <pc:sldMk cId="3739943663" sldId="258"/>
            <ac:spMk id="38" creationId="{A591C9E2-D494-B33F-D855-73EED30412A9}"/>
          </ac:spMkLst>
        </pc:spChg>
        <pc:spChg chg="add del mod">
          <ac:chgData name="Miss Braxton" userId="f1c31cb78b8a1a17" providerId="LiveId" clId="{598A1BBB-3A02-4968-902B-1A31A0A5822E}" dt="2022-11-30T18:02:38.191" v="292" actId="700"/>
          <ac:spMkLst>
            <pc:docMk/>
            <pc:sldMk cId="3739943663" sldId="258"/>
            <ac:spMk id="42" creationId="{5C0F0EA8-99CE-52F0-585A-4F9D25CA67F9}"/>
          </ac:spMkLst>
        </pc:spChg>
        <pc:spChg chg="add del mod">
          <ac:chgData name="Miss Braxton" userId="f1c31cb78b8a1a17" providerId="LiveId" clId="{598A1BBB-3A02-4968-902B-1A31A0A5822E}" dt="2022-11-30T18:13:41.109" v="330"/>
          <ac:spMkLst>
            <pc:docMk/>
            <pc:sldMk cId="3739943663" sldId="258"/>
            <ac:spMk id="51" creationId="{02EFD9AF-21A0-D1A6-5177-FD464CE7F347}"/>
          </ac:spMkLst>
        </pc:spChg>
        <pc:spChg chg="add mod">
          <ac:chgData name="Miss Braxton" userId="f1c31cb78b8a1a17" providerId="LiveId" clId="{598A1BBB-3A02-4968-902B-1A31A0A5822E}" dt="2022-11-30T18:17:11.428" v="408" actId="1076"/>
          <ac:spMkLst>
            <pc:docMk/>
            <pc:sldMk cId="3739943663" sldId="258"/>
            <ac:spMk id="52" creationId="{FB53029C-9508-C501-EA85-7EE5425980CD}"/>
          </ac:spMkLst>
        </pc:spChg>
        <pc:spChg chg="add mod">
          <ac:chgData name="Miss Braxton" userId="f1c31cb78b8a1a17" providerId="LiveId" clId="{598A1BBB-3A02-4968-902B-1A31A0A5822E}" dt="2022-11-30T18:16:31.773" v="403" actId="1076"/>
          <ac:spMkLst>
            <pc:docMk/>
            <pc:sldMk cId="3739943663" sldId="258"/>
            <ac:spMk id="53" creationId="{409037FB-A7D7-6C00-430F-14F792344957}"/>
          </ac:spMkLst>
        </pc:spChg>
        <pc:spChg chg="add del mod">
          <ac:chgData name="Miss Braxton" userId="f1c31cb78b8a1a17" providerId="LiveId" clId="{598A1BBB-3A02-4968-902B-1A31A0A5822E}" dt="2022-11-30T18:17:12.195" v="410"/>
          <ac:spMkLst>
            <pc:docMk/>
            <pc:sldMk cId="3739943663" sldId="258"/>
            <ac:spMk id="54" creationId="{B36FE39C-25E4-204B-EFB1-C4C3E88EDB85}"/>
          </ac:spMkLst>
        </pc:spChg>
        <pc:spChg chg="add mod">
          <ac:chgData name="Miss Braxton" userId="f1c31cb78b8a1a17" providerId="LiveId" clId="{598A1BBB-3A02-4968-902B-1A31A0A5822E}" dt="2022-11-30T18:18:09.661" v="448" actId="20577"/>
          <ac:spMkLst>
            <pc:docMk/>
            <pc:sldMk cId="3739943663" sldId="258"/>
            <ac:spMk id="55" creationId="{544F817D-E08D-7229-7F14-00EDC28D513A}"/>
          </ac:spMkLst>
        </pc:spChg>
        <pc:spChg chg="add mod">
          <ac:chgData name="Miss Braxton" userId="f1c31cb78b8a1a17" providerId="LiveId" clId="{598A1BBB-3A02-4968-902B-1A31A0A5822E}" dt="2022-11-30T18:21:07.644" v="499" actId="20577"/>
          <ac:spMkLst>
            <pc:docMk/>
            <pc:sldMk cId="3739943663" sldId="258"/>
            <ac:spMk id="56" creationId="{419CFA5F-C8B7-BE8A-12FE-DF00DE42D2B8}"/>
          </ac:spMkLst>
        </pc:spChg>
        <pc:picChg chg="mod">
          <ac:chgData name="Miss Braxton" userId="f1c31cb78b8a1a17" providerId="LiveId" clId="{598A1BBB-3A02-4968-902B-1A31A0A5822E}" dt="2022-11-30T18:02:43.354" v="293" actId="1076"/>
          <ac:picMkLst>
            <pc:docMk/>
            <pc:sldMk cId="3739943663" sldId="258"/>
            <ac:picMk id="5" creationId="{1813F0DE-7C76-9B17-5DDA-ACB72CBEB04D}"/>
          </ac:picMkLst>
        </pc:picChg>
        <pc:picChg chg="del mod">
          <ac:chgData name="Miss Braxton" userId="f1c31cb78b8a1a17" providerId="LiveId" clId="{598A1BBB-3A02-4968-902B-1A31A0A5822E}" dt="2022-11-30T17:56:27.087" v="265" actId="478"/>
          <ac:picMkLst>
            <pc:docMk/>
            <pc:sldMk cId="3739943663" sldId="258"/>
            <ac:picMk id="7" creationId="{C948D360-DEA8-450F-8222-A1FEBDFEDD44}"/>
          </ac:picMkLst>
        </pc:picChg>
        <pc:picChg chg="mod">
          <ac:chgData name="Miss Braxton" userId="f1c31cb78b8a1a17" providerId="LiveId" clId="{598A1BBB-3A02-4968-902B-1A31A0A5822E}" dt="2022-11-30T18:04:55.669" v="312" actId="14100"/>
          <ac:picMkLst>
            <pc:docMk/>
            <pc:sldMk cId="3739943663" sldId="258"/>
            <ac:picMk id="9" creationId="{5BC5F519-F118-89F4-D7F5-64A41DBE1316}"/>
          </ac:picMkLst>
        </pc:picChg>
        <pc:picChg chg="add del mod">
          <ac:chgData name="Miss Braxton" userId="f1c31cb78b8a1a17" providerId="LiveId" clId="{598A1BBB-3A02-4968-902B-1A31A0A5822E}" dt="2022-11-30T17:56:37.438" v="266" actId="478"/>
          <ac:picMkLst>
            <pc:docMk/>
            <pc:sldMk cId="3739943663" sldId="258"/>
            <ac:picMk id="17" creationId="{0B4E6F79-DC7F-DFDC-218E-023B9A0835D3}"/>
          </ac:picMkLst>
        </pc:picChg>
        <pc:picChg chg="add del mod">
          <ac:chgData name="Miss Braxton" userId="f1c31cb78b8a1a17" providerId="LiveId" clId="{598A1BBB-3A02-4968-902B-1A31A0A5822E}" dt="2022-11-30T18:01:26.891" v="284" actId="478"/>
          <ac:picMkLst>
            <pc:docMk/>
            <pc:sldMk cId="3739943663" sldId="258"/>
            <ac:picMk id="36" creationId="{425669E0-752F-8D8B-1D57-17916204EB14}"/>
          </ac:picMkLst>
        </pc:picChg>
        <pc:picChg chg="add del mod">
          <ac:chgData name="Miss Braxton" userId="f1c31cb78b8a1a17" providerId="LiveId" clId="{598A1BBB-3A02-4968-902B-1A31A0A5822E}" dt="2022-11-30T18:02:08.382" v="291" actId="478"/>
          <ac:picMkLst>
            <pc:docMk/>
            <pc:sldMk cId="3739943663" sldId="258"/>
            <ac:picMk id="40" creationId="{C60DBF40-6DC4-952D-8772-6AE6A93BD2B9}"/>
          </ac:picMkLst>
        </pc:picChg>
        <pc:picChg chg="add mod modCrop">
          <ac:chgData name="Miss Braxton" userId="f1c31cb78b8a1a17" providerId="LiveId" clId="{598A1BBB-3A02-4968-902B-1A31A0A5822E}" dt="2022-11-30T18:04:47.286" v="311" actId="14100"/>
          <ac:picMkLst>
            <pc:docMk/>
            <pc:sldMk cId="3739943663" sldId="258"/>
            <ac:picMk id="44" creationId="{1DD9CEFA-7892-0C37-A23B-09870BCF2143}"/>
          </ac:picMkLst>
        </pc:picChg>
        <pc:picChg chg="add del mod">
          <ac:chgData name="Miss Braxton" userId="f1c31cb78b8a1a17" providerId="LiveId" clId="{598A1BBB-3A02-4968-902B-1A31A0A5822E}" dt="2022-11-30T18:06:23.189" v="314" actId="478"/>
          <ac:picMkLst>
            <pc:docMk/>
            <pc:sldMk cId="3739943663" sldId="258"/>
            <ac:picMk id="46" creationId="{E4A18B9F-D3CD-266F-2997-DBCE97116628}"/>
          </ac:picMkLst>
        </pc:picChg>
        <pc:picChg chg="add del mod">
          <ac:chgData name="Miss Braxton" userId="f1c31cb78b8a1a17" providerId="LiveId" clId="{598A1BBB-3A02-4968-902B-1A31A0A5822E}" dt="2022-11-30T18:06:43.322" v="316" actId="478"/>
          <ac:picMkLst>
            <pc:docMk/>
            <pc:sldMk cId="3739943663" sldId="258"/>
            <ac:picMk id="48" creationId="{4E4858D0-D24D-6F4E-19BA-D164DDCBFAEB}"/>
          </ac:picMkLst>
        </pc:picChg>
        <pc:picChg chg="add mod">
          <ac:chgData name="Miss Braxton" userId="f1c31cb78b8a1a17" providerId="LiveId" clId="{598A1BBB-3A02-4968-902B-1A31A0A5822E}" dt="2022-11-30T18:14:32.762" v="365" actId="1076"/>
          <ac:picMkLst>
            <pc:docMk/>
            <pc:sldMk cId="3739943663" sldId="258"/>
            <ac:picMk id="50" creationId="{41FBDD19-6A1C-29C7-25FD-5C9076FB72F8}"/>
          </ac:picMkLst>
        </pc:picChg>
      </pc:sldChg>
      <pc:sldChg chg="addSp delSp modSp mod modClrScheme chgLayout">
        <pc:chgData name="Miss Braxton" userId="f1c31cb78b8a1a17" providerId="LiveId" clId="{598A1BBB-3A02-4968-902B-1A31A0A5822E}" dt="2022-11-30T18:51:50.586" v="1291" actId="27636"/>
        <pc:sldMkLst>
          <pc:docMk/>
          <pc:sldMk cId="2502326713" sldId="260"/>
        </pc:sldMkLst>
        <pc:spChg chg="add mod ord">
          <ac:chgData name="Miss Braxton" userId="f1c31cb78b8a1a17" providerId="LiveId" clId="{598A1BBB-3A02-4968-902B-1A31A0A5822E}" dt="2022-11-30T18:29:31.417" v="525" actId="700"/>
          <ac:spMkLst>
            <pc:docMk/>
            <pc:sldMk cId="2502326713" sldId="260"/>
            <ac:spMk id="2" creationId="{2F5BBC86-8EA3-1C69-FAE8-70E2E055D2D8}"/>
          </ac:spMkLst>
        </pc:spChg>
        <pc:spChg chg="add mod ord">
          <ac:chgData name="Miss Braxton" userId="f1c31cb78b8a1a17" providerId="LiveId" clId="{598A1BBB-3A02-4968-902B-1A31A0A5822E}" dt="2022-11-30T18:36:02.855" v="863" actId="27636"/>
          <ac:spMkLst>
            <pc:docMk/>
            <pc:sldMk cId="2502326713" sldId="260"/>
            <ac:spMk id="3" creationId="{0C9770E0-D815-8D4F-F5D2-D8F803450433}"/>
          </ac:spMkLst>
        </pc:spChg>
        <pc:spChg chg="add mod ord">
          <ac:chgData name="Miss Braxton" userId="f1c31cb78b8a1a17" providerId="LiveId" clId="{598A1BBB-3A02-4968-902B-1A31A0A5822E}" dt="2022-11-30T18:51:45.774" v="1289" actId="27636"/>
          <ac:spMkLst>
            <pc:docMk/>
            <pc:sldMk cId="2502326713" sldId="260"/>
            <ac:spMk id="4" creationId="{511E81E4-5FB2-5CB2-7B54-2D271CFE7120}"/>
          </ac:spMkLst>
        </pc:spChg>
        <pc:spChg chg="add mod ord">
          <ac:chgData name="Miss Braxton" userId="f1c31cb78b8a1a17" providerId="LiveId" clId="{598A1BBB-3A02-4968-902B-1A31A0A5822E}" dt="2022-11-30T18:51:50.586" v="1291" actId="27636"/>
          <ac:spMkLst>
            <pc:docMk/>
            <pc:sldMk cId="2502326713" sldId="260"/>
            <ac:spMk id="5" creationId="{69A78E0E-E09F-9BF3-E4DE-0BF7A629B580}"/>
          </ac:spMkLst>
        </pc:spChg>
        <pc:spChg chg="add mod ord">
          <ac:chgData name="Miss Braxton" userId="f1c31cb78b8a1a17" providerId="LiveId" clId="{598A1BBB-3A02-4968-902B-1A31A0A5822E}" dt="2022-11-30T18:29:31.417" v="525" actId="700"/>
          <ac:spMkLst>
            <pc:docMk/>
            <pc:sldMk cId="2502326713" sldId="260"/>
            <ac:spMk id="6" creationId="{998B92C6-7413-880D-EAA5-BD314E31CB69}"/>
          </ac:spMkLst>
        </pc:spChg>
        <pc:spChg chg="add mod ord">
          <ac:chgData name="Miss Braxton" userId="f1c31cb78b8a1a17" providerId="LiveId" clId="{598A1BBB-3A02-4968-902B-1A31A0A5822E}" dt="2022-11-30T18:29:31.417" v="525" actId="700"/>
          <ac:spMkLst>
            <pc:docMk/>
            <pc:sldMk cId="2502326713" sldId="260"/>
            <ac:spMk id="7" creationId="{972111CD-A75C-ADAE-7FF6-94F6EC2A083A}"/>
          </ac:spMkLst>
        </pc:spChg>
        <pc:spChg chg="mod ord">
          <ac:chgData name="Miss Braxton" userId="f1c31cb78b8a1a17" providerId="LiveId" clId="{598A1BBB-3A02-4968-902B-1A31A0A5822E}" dt="2022-11-30T18:29:31.417" v="525" actId="700"/>
          <ac:spMkLst>
            <pc:docMk/>
            <pc:sldMk cId="2502326713" sldId="260"/>
            <ac:spMk id="12" creationId="{6ECB6705-2EF2-68F3-16E2-8038C431BFEE}"/>
          </ac:spMkLst>
        </pc:spChg>
        <pc:spChg chg="mod ord">
          <ac:chgData name="Miss Braxton" userId="f1c31cb78b8a1a17" providerId="LiveId" clId="{598A1BBB-3A02-4968-902B-1A31A0A5822E}" dt="2022-11-30T18:31:56.043" v="583" actId="20577"/>
          <ac:spMkLst>
            <pc:docMk/>
            <pc:sldMk cId="2502326713" sldId="260"/>
            <ac:spMk id="13" creationId="{15DFA651-852C-2EFB-A2D9-2814A757BC85}"/>
          </ac:spMkLst>
        </pc:spChg>
        <pc:spChg chg="mod ord">
          <ac:chgData name="Miss Braxton" userId="f1c31cb78b8a1a17" providerId="LiveId" clId="{598A1BBB-3A02-4968-902B-1A31A0A5822E}" dt="2022-11-30T18:32:06.360" v="584" actId="1076"/>
          <ac:spMkLst>
            <pc:docMk/>
            <pc:sldMk cId="2502326713" sldId="260"/>
            <ac:spMk id="14" creationId="{01378379-44D5-AE4D-2641-A98466487610}"/>
          </ac:spMkLst>
        </pc:spChg>
        <pc:spChg chg="mod ord">
          <ac:chgData name="Miss Braxton" userId="f1c31cb78b8a1a17" providerId="LiveId" clId="{598A1BBB-3A02-4968-902B-1A31A0A5822E}" dt="2022-11-30T18:32:30.212" v="591" actId="20577"/>
          <ac:spMkLst>
            <pc:docMk/>
            <pc:sldMk cId="2502326713" sldId="260"/>
            <ac:spMk id="15" creationId="{CE5E56DE-69CF-AF8F-866A-25093E349BF6}"/>
          </ac:spMkLst>
        </pc:spChg>
        <pc:spChg chg="del mod ord">
          <ac:chgData name="Miss Braxton" userId="f1c31cb78b8a1a17" providerId="LiveId" clId="{598A1BBB-3A02-4968-902B-1A31A0A5822E}" dt="2022-11-30T18:29:31.417" v="525" actId="700"/>
          <ac:spMkLst>
            <pc:docMk/>
            <pc:sldMk cId="2502326713" sldId="260"/>
            <ac:spMk id="16" creationId="{9C449936-33DE-11F0-A9F1-CD29E3BABCAA}"/>
          </ac:spMkLst>
        </pc:spChg>
        <pc:spChg chg="del mod ord">
          <ac:chgData name="Miss Braxton" userId="f1c31cb78b8a1a17" providerId="LiveId" clId="{598A1BBB-3A02-4968-902B-1A31A0A5822E}" dt="2022-11-30T18:29:31.417" v="525" actId="700"/>
          <ac:spMkLst>
            <pc:docMk/>
            <pc:sldMk cId="2502326713" sldId="260"/>
            <ac:spMk id="17" creationId="{EAF80C58-2EBA-F3C3-E1FD-011EFEFE942B}"/>
          </ac:spMkLst>
        </pc:spChg>
        <pc:spChg chg="del mod ord">
          <ac:chgData name="Miss Braxton" userId="f1c31cb78b8a1a17" providerId="LiveId" clId="{598A1BBB-3A02-4968-902B-1A31A0A5822E}" dt="2022-11-30T18:29:31.417" v="525" actId="700"/>
          <ac:spMkLst>
            <pc:docMk/>
            <pc:sldMk cId="2502326713" sldId="260"/>
            <ac:spMk id="18" creationId="{2DE1A224-D09D-6B61-B283-879709B706C8}"/>
          </ac:spMkLst>
        </pc:spChg>
        <pc:picChg chg="mod">
          <ac:chgData name="Miss Braxton" userId="f1c31cb78b8a1a17" providerId="LiveId" clId="{598A1BBB-3A02-4968-902B-1A31A0A5822E}" dt="2022-11-30T18:33:05.229" v="594" actId="14100"/>
          <ac:picMkLst>
            <pc:docMk/>
            <pc:sldMk cId="2502326713" sldId="260"/>
            <ac:picMk id="22" creationId="{5AFC1453-3245-612E-E5EA-17197AF9A94D}"/>
          </ac:picMkLst>
        </pc:picChg>
        <pc:picChg chg="mod">
          <ac:chgData name="Miss Braxton" userId="f1c31cb78b8a1a17" providerId="LiveId" clId="{598A1BBB-3A02-4968-902B-1A31A0A5822E}" dt="2022-11-30T18:33:10.785" v="595" actId="14100"/>
          <ac:picMkLst>
            <pc:docMk/>
            <pc:sldMk cId="2502326713" sldId="260"/>
            <ac:picMk id="24" creationId="{47F47081-9DF7-BA49-9D02-6E25A7A08310}"/>
          </ac:picMkLst>
        </pc:picChg>
        <pc:picChg chg="mod">
          <ac:chgData name="Miss Braxton" userId="f1c31cb78b8a1a17" providerId="LiveId" clId="{598A1BBB-3A02-4968-902B-1A31A0A5822E}" dt="2022-11-30T18:32:59.876" v="593" actId="14100"/>
          <ac:picMkLst>
            <pc:docMk/>
            <pc:sldMk cId="2502326713" sldId="260"/>
            <ac:picMk id="32" creationId="{0FD507E1-15E0-539C-8E2B-9839F2607421}"/>
          </ac:picMkLst>
        </pc:picChg>
      </pc:sldChg>
      <pc:sldChg chg="addSp delSp modSp new mod ord modAnim">
        <pc:chgData name="Miss Braxton" userId="f1c31cb78b8a1a17" providerId="LiveId" clId="{598A1BBB-3A02-4968-902B-1A31A0A5822E}" dt="2022-11-30T17:43:02.889" v="35"/>
        <pc:sldMkLst>
          <pc:docMk/>
          <pc:sldMk cId="1123749622" sldId="261"/>
        </pc:sldMkLst>
        <pc:spChg chg="mod">
          <ac:chgData name="Miss Braxton" userId="f1c31cb78b8a1a17" providerId="LiveId" clId="{598A1BBB-3A02-4968-902B-1A31A0A5822E}" dt="2022-11-30T17:42:06.239" v="33" actId="313"/>
          <ac:spMkLst>
            <pc:docMk/>
            <pc:sldMk cId="1123749622" sldId="261"/>
            <ac:spMk id="2" creationId="{0BB3A4ED-B45A-C062-BCB1-A9AE69516D27}"/>
          </ac:spMkLst>
        </pc:spChg>
        <pc:spChg chg="del">
          <ac:chgData name="Miss Braxton" userId="f1c31cb78b8a1a17" providerId="LiveId" clId="{598A1BBB-3A02-4968-902B-1A31A0A5822E}" dt="2022-11-30T17:41:18.760" v="12"/>
          <ac:spMkLst>
            <pc:docMk/>
            <pc:sldMk cId="1123749622" sldId="261"/>
            <ac:spMk id="3" creationId="{D5CA37C1-6726-663F-A7F3-1F321FAA0EFF}"/>
          </ac:spMkLst>
        </pc:spChg>
        <pc:picChg chg="add mod">
          <ac:chgData name="Miss Braxton" userId="f1c31cb78b8a1a17" providerId="LiveId" clId="{598A1BBB-3A02-4968-902B-1A31A0A5822E}" dt="2022-11-30T17:41:18.760" v="12"/>
          <ac:picMkLst>
            <pc:docMk/>
            <pc:sldMk cId="1123749622" sldId="261"/>
            <ac:picMk id="4" creationId="{26AF21F3-9AA4-9DDF-5AFE-6549F17757A7}"/>
          </ac:picMkLst>
        </pc:picChg>
      </pc:sldChg>
    </pc:docChg>
  </pc:docChgLst>
  <pc:docChgLst>
    <pc:chgData name="Miss Braxton" userId="f1c31cb78b8a1a17" providerId="LiveId" clId="{494DDCB2-A664-4603-9C27-47B46E442921}"/>
    <pc:docChg chg="custSel modSld">
      <pc:chgData name="Miss Braxton" userId="f1c31cb78b8a1a17" providerId="LiveId" clId="{494DDCB2-A664-4603-9C27-47B46E442921}" dt="2022-10-20T23:37:04.703" v="13" actId="14100"/>
      <pc:docMkLst>
        <pc:docMk/>
      </pc:docMkLst>
      <pc:sldChg chg="addSp delSp modSp mod delDesignElem">
        <pc:chgData name="Miss Braxton" userId="f1c31cb78b8a1a17" providerId="LiveId" clId="{494DDCB2-A664-4603-9C27-47B46E442921}" dt="2022-10-20T23:37:04.703" v="13" actId="14100"/>
        <pc:sldMkLst>
          <pc:docMk/>
          <pc:sldMk cId="1299573480" sldId="256"/>
        </pc:sldMkLst>
        <pc:grpChg chg="del">
          <ac:chgData name="Miss Braxton" userId="f1c31cb78b8a1a17" providerId="LiveId" clId="{494DDCB2-A664-4603-9C27-47B46E442921}" dt="2022-10-20T23:30:45.302" v="2"/>
          <ac:grpSpMkLst>
            <pc:docMk/>
            <pc:sldMk cId="1299573480" sldId="256"/>
            <ac:grpSpMk id="55" creationId="{EE6C75A5-F4B8-415F-B4EA-A9AD45087E49}"/>
          </ac:grpSpMkLst>
        </pc:grpChg>
        <pc:picChg chg="mod modCrop">
          <ac:chgData name="Miss Braxton" userId="f1c31cb78b8a1a17" providerId="LiveId" clId="{494DDCB2-A664-4603-9C27-47B46E442921}" dt="2022-10-20T23:37:04.703" v="13" actId="14100"/>
          <ac:picMkLst>
            <pc:docMk/>
            <pc:sldMk cId="1299573480" sldId="256"/>
            <ac:picMk id="5" creationId="{A9B05F89-737A-F23F-0B7C-830A63C20A02}"/>
          </ac:picMkLst>
        </pc:picChg>
        <pc:picChg chg="add">
          <ac:chgData name="Miss Braxton" userId="f1c31cb78b8a1a17" providerId="LiveId" clId="{494DDCB2-A664-4603-9C27-47B46E442921}" dt="2022-10-20T23:30:53.244" v="3" actId="26606"/>
          <ac:picMkLst>
            <pc:docMk/>
            <pc:sldMk cId="1299573480" sldId="256"/>
            <ac:picMk id="10" creationId="{1FBDED38-E809-47DF-A501-94A1EC4CF7BB}"/>
          </ac:picMkLst>
        </pc:picChg>
      </pc:sldChg>
      <pc:sldChg chg="delSp delDesignElem">
        <pc:chgData name="Miss Braxton" userId="f1c31cb78b8a1a17" providerId="LiveId" clId="{494DDCB2-A664-4603-9C27-47B46E442921}" dt="2022-10-20T23:30:45.302" v="2"/>
        <pc:sldMkLst>
          <pc:docMk/>
          <pc:sldMk cId="3739943663" sldId="258"/>
        </pc:sldMkLst>
        <pc:grpChg chg="del">
          <ac:chgData name="Miss Braxton" userId="f1c31cb78b8a1a17" providerId="LiveId" clId="{494DDCB2-A664-4603-9C27-47B46E442921}" dt="2022-10-20T23:30:45.302" v="2"/>
          <ac:grpSpMkLst>
            <pc:docMk/>
            <pc:sldMk cId="3739943663" sldId="258"/>
            <ac:grpSpMk id="16" creationId="{3D837D9D-C83F-4B5F-A3E4-0566BFFDE5BB}"/>
          </ac:grpSpMkLst>
        </pc:grpChg>
        <pc:grpChg chg="del">
          <ac:chgData name="Miss Braxton" userId="f1c31cb78b8a1a17" providerId="LiveId" clId="{494DDCB2-A664-4603-9C27-47B46E442921}" dt="2022-10-20T23:30:45.302" v="2"/>
          <ac:grpSpMkLst>
            <pc:docMk/>
            <pc:sldMk cId="3739943663" sldId="258"/>
            <ac:grpSpMk id="20" creationId="{8014E084-82AA-4AF5-8DCD-D78AE42BCCC0}"/>
          </ac:grpSpMkLst>
        </pc:grpChg>
        <pc:grpChg chg="del">
          <ac:chgData name="Miss Braxton" userId="f1c31cb78b8a1a17" providerId="LiveId" clId="{494DDCB2-A664-4603-9C27-47B46E442921}" dt="2022-10-20T23:30:45.302" v="2"/>
          <ac:grpSpMkLst>
            <pc:docMk/>
            <pc:sldMk cId="3739943663" sldId="258"/>
            <ac:grpSpMk id="24" creationId="{54FBC6F2-8708-4069-AD0A-911A723CDD02}"/>
          </ac:grpSpMkLst>
        </pc:grpChg>
      </pc:sldChg>
      <pc:sldChg chg="modSp mod">
        <pc:chgData name="Miss Braxton" userId="f1c31cb78b8a1a17" providerId="LiveId" clId="{494DDCB2-A664-4603-9C27-47B46E442921}" dt="2022-10-20T23:31:46.177" v="10" actId="14100"/>
        <pc:sldMkLst>
          <pc:docMk/>
          <pc:sldMk cId="2502326713" sldId="260"/>
        </pc:sldMkLst>
        <pc:spChg chg="mod">
          <ac:chgData name="Miss Braxton" userId="f1c31cb78b8a1a17" providerId="LiveId" clId="{494DDCB2-A664-4603-9C27-47B46E442921}" dt="2022-10-20T23:30:45.302" v="2"/>
          <ac:spMkLst>
            <pc:docMk/>
            <pc:sldMk cId="2502326713" sldId="260"/>
            <ac:spMk id="12" creationId="{6ECB6705-2EF2-68F3-16E2-8038C431BFEE}"/>
          </ac:spMkLst>
        </pc:spChg>
        <pc:spChg chg="mod">
          <ac:chgData name="Miss Braxton" userId="f1c31cb78b8a1a17" providerId="LiveId" clId="{494DDCB2-A664-4603-9C27-47B46E442921}" dt="2022-10-20T23:30:45.302" v="2"/>
          <ac:spMkLst>
            <pc:docMk/>
            <pc:sldMk cId="2502326713" sldId="260"/>
            <ac:spMk id="13" creationId="{15DFA651-852C-2EFB-A2D9-2814A757BC85}"/>
          </ac:spMkLst>
        </pc:spChg>
        <pc:spChg chg="mod">
          <ac:chgData name="Miss Braxton" userId="f1c31cb78b8a1a17" providerId="LiveId" clId="{494DDCB2-A664-4603-9C27-47B46E442921}" dt="2022-10-20T23:30:45.302" v="2"/>
          <ac:spMkLst>
            <pc:docMk/>
            <pc:sldMk cId="2502326713" sldId="260"/>
            <ac:spMk id="14" creationId="{01378379-44D5-AE4D-2641-A98466487610}"/>
          </ac:spMkLst>
        </pc:spChg>
        <pc:spChg chg="mod">
          <ac:chgData name="Miss Braxton" userId="f1c31cb78b8a1a17" providerId="LiveId" clId="{494DDCB2-A664-4603-9C27-47B46E442921}" dt="2022-10-20T23:30:45.302" v="2"/>
          <ac:spMkLst>
            <pc:docMk/>
            <pc:sldMk cId="2502326713" sldId="260"/>
            <ac:spMk id="15" creationId="{CE5E56DE-69CF-AF8F-866A-25093E349BF6}"/>
          </ac:spMkLst>
        </pc:spChg>
        <pc:spChg chg="mod">
          <ac:chgData name="Miss Braxton" userId="f1c31cb78b8a1a17" providerId="LiveId" clId="{494DDCB2-A664-4603-9C27-47B46E442921}" dt="2022-10-20T23:30:45.302" v="2"/>
          <ac:spMkLst>
            <pc:docMk/>
            <pc:sldMk cId="2502326713" sldId="260"/>
            <ac:spMk id="16" creationId="{9C449936-33DE-11F0-A9F1-CD29E3BABCAA}"/>
          </ac:spMkLst>
        </pc:spChg>
        <pc:spChg chg="mod">
          <ac:chgData name="Miss Braxton" userId="f1c31cb78b8a1a17" providerId="LiveId" clId="{494DDCB2-A664-4603-9C27-47B46E442921}" dt="2022-10-20T23:30:45.302" v="2"/>
          <ac:spMkLst>
            <pc:docMk/>
            <pc:sldMk cId="2502326713" sldId="260"/>
            <ac:spMk id="17" creationId="{EAF80C58-2EBA-F3C3-E1FD-011EFEFE942B}"/>
          </ac:spMkLst>
        </pc:spChg>
        <pc:spChg chg="mod">
          <ac:chgData name="Miss Braxton" userId="f1c31cb78b8a1a17" providerId="LiveId" clId="{494DDCB2-A664-4603-9C27-47B46E442921}" dt="2022-10-20T23:30:45.302" v="2"/>
          <ac:spMkLst>
            <pc:docMk/>
            <pc:sldMk cId="2502326713" sldId="260"/>
            <ac:spMk id="18" creationId="{2DE1A224-D09D-6B61-B283-879709B706C8}"/>
          </ac:spMkLst>
        </pc:spChg>
        <pc:picChg chg="mod">
          <ac:chgData name="Miss Braxton" userId="f1c31cb78b8a1a17" providerId="LiveId" clId="{494DDCB2-A664-4603-9C27-47B46E442921}" dt="2022-10-20T23:31:35.905" v="7" actId="14100"/>
          <ac:picMkLst>
            <pc:docMk/>
            <pc:sldMk cId="2502326713" sldId="260"/>
            <ac:picMk id="22" creationId="{5AFC1453-3245-612E-E5EA-17197AF9A94D}"/>
          </ac:picMkLst>
        </pc:picChg>
        <pc:picChg chg="mod">
          <ac:chgData name="Miss Braxton" userId="f1c31cb78b8a1a17" providerId="LiveId" clId="{494DDCB2-A664-4603-9C27-47B46E442921}" dt="2022-10-20T23:31:46.177" v="10" actId="14100"/>
          <ac:picMkLst>
            <pc:docMk/>
            <pc:sldMk cId="2502326713" sldId="260"/>
            <ac:picMk id="24" creationId="{47F47081-9DF7-BA49-9D02-6E25A7A08310}"/>
          </ac:picMkLst>
        </pc:picChg>
        <pc:picChg chg="mod">
          <ac:chgData name="Miss Braxton" userId="f1c31cb78b8a1a17" providerId="LiveId" clId="{494DDCB2-A664-4603-9C27-47B46E442921}" dt="2022-10-20T23:31:27.122" v="5" actId="14100"/>
          <ac:picMkLst>
            <pc:docMk/>
            <pc:sldMk cId="2502326713" sldId="260"/>
            <ac:picMk id="32" creationId="{0FD507E1-15E0-539C-8E2B-9839F26074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D6D0F569-AC90-44EB-9EF4-4E5C2F5D823C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5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11/30/2022</a:t>
            </a:fld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81494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ECD8B30-1B71-45A1-8314-D59C86F581E1}" type="datetime1">
              <a:rPr lang="en-US" smtClean="0"/>
              <a:pPr/>
              <a:t>11/30/2022</a:t>
            </a:fld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09611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ECD8B30-1B71-45A1-8314-D59C86F581E1}" type="datetime1">
              <a:rPr lang="en-US" smtClean="0"/>
              <a:pPr/>
              <a:t>11/30/2022</a:t>
            </a:fld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58944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ECD8B30-1B71-45A1-8314-D59C86F581E1}" type="datetime1">
              <a:rPr lang="en-US" smtClean="0"/>
              <a:pPr/>
              <a:t>11/30/2022</a:t>
            </a:fld>
            <a:endParaRPr lang="en-US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72686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11/30/2022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62966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11/30/2022</a:t>
            </a:fld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85857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07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7C34823-0B19-4B4E-A643-7A3B0A3D24D6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5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DFFC2ADC-3680-4013-A757-E4663495DB98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7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6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5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4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2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3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8B30-1B71-45A1-8314-D59C86F581E1}" type="datetime1">
              <a:rPr lang="en-US" smtClean="0"/>
              <a:pPr/>
              <a:t>11/30/2022</a:t>
            </a:fld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0047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A8C5F25-6BDB-8F7D-8832-6407D50F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REDEMPTION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AAB14C98-CD0F-09C9-422B-066FB035E3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r="624" b="19629"/>
          <a:stretch/>
        </p:blipFill>
        <p:spPr>
          <a:xfrm>
            <a:off x="4875406" y="1057427"/>
            <a:ext cx="3674234" cy="5206213"/>
          </a:xfrm>
        </p:spPr>
      </p:pic>
    </p:spTree>
    <p:extLst>
      <p:ext uri="{BB962C8B-B14F-4D97-AF65-F5344CB8AC3E}">
        <p14:creationId xmlns:p14="http://schemas.microsoft.com/office/powerpoint/2010/main" val="129957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09B1-39E2-28C7-42C1-ECB5B23F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1" cy="11647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Logline: </a:t>
            </a:r>
            <a:r>
              <a:rPr lang="en-US" sz="1600" dirty="0"/>
              <a:t>A sermon given by an old acquaintance, leaves a young man conflicted in carrying out a sinister premeditated plot.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73FAC-9EC0-42FB-254F-ECC63CE9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46" y="2481943"/>
            <a:ext cx="7282722" cy="34893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Synopsis</a:t>
            </a:r>
            <a:r>
              <a:rPr lang="en-US" sz="2200" dirty="0"/>
              <a:t>: </a:t>
            </a:r>
            <a:r>
              <a:rPr lang="en-US" sz="1600" dirty="0"/>
              <a:t>Reverend DEONTE STREET (42) a handsome African American pastor and his church choir are preparing to celebrate their annual Family &amp; Friends Day Celebration. While studying and composing his notes, Pastor Street finds himself struggling with the sermon’s message. Pastor Street’s message is revealed to him  when he interrupts a disagreement between two rival choir members GERTY CHISOLM (50) and TERTULLUS  JUNIOR(30) aka T.J.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Across town IAN(18) Caucasian male is listening to music while surfing the internet looking at different guns fueling his fascination with weapons. Ian’s father, is a well-known racist in their community, gift’s Ian a gun as he stands proud looking at his son. Ian opens the box seeing the gun instantly knows what is expected of him.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Later that night Ian attends the Family &amp; Friends Day sermon, given by his childhood mentor and softball coach, Pastor Deonte Street. During the sermon Ian finds himself nervously grappling with a decision that will change his life and his father’s life forever.  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144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A4ED-B45A-C062-BCB1-A9AE69516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REDEMPTION trailer</a:t>
            </a:r>
          </a:p>
        </p:txBody>
      </p:sp>
      <p:pic>
        <p:nvPicPr>
          <p:cNvPr id="4" name="redemption_trailer_full_v1 (240p)">
            <a:hlinkClick r:id="" action="ppaction://media"/>
            <a:extLst>
              <a:ext uri="{FF2B5EF4-FFF2-40B4-BE49-F238E27FC236}">
                <a16:creationId xmlns:a16="http://schemas.microsoft.com/office/drawing/2014/main" id="{26AF21F3-9AA4-9DDF-5AFE-6549F17757A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438" y="2193925"/>
            <a:ext cx="7224712" cy="4070350"/>
          </a:xfrm>
        </p:spPr>
      </p:pic>
    </p:spTree>
    <p:extLst>
      <p:ext uri="{BB962C8B-B14F-4D97-AF65-F5344CB8AC3E}">
        <p14:creationId xmlns:p14="http://schemas.microsoft.com/office/powerpoint/2010/main" val="11237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AB70-C444-F970-1BC5-11D30895AF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93815" y="589567"/>
            <a:ext cx="5747243" cy="64633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The Main Cast</a:t>
            </a: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C5F519-F118-89F4-D7F5-64A41DBE1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t="30102" r="45014" b="38384"/>
          <a:stretch/>
        </p:blipFill>
        <p:spPr>
          <a:xfrm>
            <a:off x="5993272" y="2330100"/>
            <a:ext cx="2556368" cy="1507300"/>
          </a:xfrm>
          <a:prstGeom prst="rect">
            <a:avLst/>
          </a:prstGeom>
        </p:spPr>
      </p:pic>
      <p:pic>
        <p:nvPicPr>
          <p:cNvPr id="5" name="Content Placeholder 4" descr="WA picture containing person, person, outdoor, tree">
            <a:extLst>
              <a:ext uri="{FF2B5EF4-FFF2-40B4-BE49-F238E27FC236}">
                <a16:creationId xmlns:a16="http://schemas.microsoft.com/office/drawing/2014/main" id="{1813F0DE-7C76-9B17-5DDA-ACB72CBEB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2330100"/>
            <a:ext cx="2560321" cy="15073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DD9CEFA-7892-0C37-A23B-09870BCF21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5" t="21191" r="16763" b="36450"/>
          <a:stretch/>
        </p:blipFill>
        <p:spPr>
          <a:xfrm>
            <a:off x="3295792" y="2296330"/>
            <a:ext cx="2556368" cy="15413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1FBDD19-6A1C-29C7-25FD-5C9076FB7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6" y="4513935"/>
            <a:ext cx="2556368" cy="211174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FB53029C-9508-C501-EA85-7EE5425980CD}"/>
              </a:ext>
            </a:extLst>
          </p:cNvPr>
          <p:cNvSpPr txBox="1"/>
          <p:nvPr/>
        </p:nvSpPr>
        <p:spPr>
          <a:xfrm>
            <a:off x="594360" y="3862554"/>
            <a:ext cx="255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Wallace Morgan as</a:t>
            </a:r>
          </a:p>
          <a:p>
            <a:r>
              <a:rPr lang="en-US" dirty="0"/>
              <a:t>Pastor Street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9037FB-A7D7-6C00-430F-14F792344957}"/>
              </a:ext>
            </a:extLst>
          </p:cNvPr>
          <p:cNvSpPr txBox="1"/>
          <p:nvPr/>
        </p:nvSpPr>
        <p:spPr>
          <a:xfrm>
            <a:off x="3222271" y="1926998"/>
            <a:ext cx="269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Dakota </a:t>
            </a:r>
            <a:r>
              <a:rPr lang="en-US" dirty="0" err="1"/>
              <a:t>Shanes</a:t>
            </a:r>
            <a:r>
              <a:rPr lang="en-US" dirty="0"/>
              <a:t> as Ian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4F817D-E08D-7229-7F14-00EDC28D513A}"/>
              </a:ext>
            </a:extLst>
          </p:cNvPr>
          <p:cNvSpPr txBox="1"/>
          <p:nvPr/>
        </p:nvSpPr>
        <p:spPr>
          <a:xfrm>
            <a:off x="5993272" y="3891909"/>
            <a:ext cx="241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Greg </a:t>
            </a:r>
            <a:r>
              <a:rPr lang="en-US" dirty="0" err="1"/>
              <a:t>Paroff</a:t>
            </a:r>
            <a:r>
              <a:rPr lang="en-US" dirty="0"/>
              <a:t> as</a:t>
            </a:r>
          </a:p>
          <a:p>
            <a:r>
              <a:rPr lang="en-US" dirty="0"/>
              <a:t> Ian’s Dad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9CFA5F-C8B7-BE8A-12FE-DF00DE42D2B8}"/>
              </a:ext>
            </a:extLst>
          </p:cNvPr>
          <p:cNvSpPr txBox="1"/>
          <p:nvPr/>
        </p:nvSpPr>
        <p:spPr>
          <a:xfrm>
            <a:off x="6133203" y="5680364"/>
            <a:ext cx="2416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Regina Barrett as </a:t>
            </a:r>
          </a:p>
          <a:p>
            <a:r>
              <a:rPr lang="en-US" dirty="0"/>
              <a:t>Sister </a:t>
            </a:r>
            <a:r>
              <a:rPr lang="en-US" dirty="0" err="1"/>
              <a:t>Gerty</a:t>
            </a:r>
            <a:r>
              <a:rPr lang="en-US" dirty="0"/>
              <a:t> Chisolm </a:t>
            </a:r>
          </a:p>
        </p:txBody>
      </p:sp>
    </p:spTree>
    <p:extLst>
      <p:ext uri="{BB962C8B-B14F-4D97-AF65-F5344CB8AC3E}">
        <p14:creationId xmlns:p14="http://schemas.microsoft.com/office/powerpoint/2010/main" val="373994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ECB6705-2EF2-68F3-16E2-8038C431B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Boss Bitches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DFA651-852C-2EFB-A2D9-2814A757B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15" y="3988572"/>
            <a:ext cx="2560320" cy="682765"/>
          </a:xfrm>
        </p:spPr>
        <p:txBody>
          <a:bodyPr/>
          <a:lstStyle/>
          <a:p>
            <a:r>
              <a:rPr lang="en-US" sz="1600" dirty="0"/>
              <a:t>           EP &amp; WRITER</a:t>
            </a:r>
          </a:p>
          <a:p>
            <a:r>
              <a:rPr lang="en-US" sz="1400" dirty="0"/>
              <a:t>                </a:t>
            </a:r>
            <a:r>
              <a:rPr lang="en-US" sz="1600" dirty="0"/>
              <a:t>Miko B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F5BBC86-8EA3-1C69-FAE8-70E2E055D2D8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770E0-D815-8D4F-F5D2-D8F803450433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7293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Owner and CEO of Couch Time Books and Couch Time Entertainment. </a:t>
            </a:r>
          </a:p>
          <a:p>
            <a:r>
              <a:rPr lang="en-US" dirty="0"/>
              <a:t>Indie author of Love Letters of a Fool and Love Letters of a Foolish Man. </a:t>
            </a:r>
          </a:p>
          <a:p>
            <a:r>
              <a:rPr lang="en-US" dirty="0"/>
              <a:t>Screenwriter of and executive producer of </a:t>
            </a:r>
          </a:p>
          <a:p>
            <a:r>
              <a:rPr lang="en-US" dirty="0"/>
              <a:t>REDEMPTION.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378379-44D5-AE4D-2641-A98466487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59428" y="3988572"/>
            <a:ext cx="2560320" cy="682765"/>
          </a:xfrm>
        </p:spPr>
        <p:txBody>
          <a:bodyPr/>
          <a:lstStyle/>
          <a:p>
            <a:r>
              <a:rPr lang="en-US" sz="1400" dirty="0"/>
              <a:t>             </a:t>
            </a:r>
            <a:r>
              <a:rPr lang="en-US" sz="1600" dirty="0"/>
              <a:t>Producer </a:t>
            </a:r>
          </a:p>
          <a:p>
            <a:r>
              <a:rPr lang="en-US" sz="1400" dirty="0"/>
              <a:t>        </a:t>
            </a:r>
            <a:r>
              <a:rPr lang="en-US" sz="1600" dirty="0" err="1"/>
              <a:t>Crishna</a:t>
            </a:r>
            <a:r>
              <a:rPr lang="en-US" sz="1600" dirty="0"/>
              <a:t> Murray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8B92C6-7413-880D-EAA5-BD314E31CB6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1E81E4-5FB2-5CB2-7B54-2D271CFE7120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7293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an actress, screenwriter and executive producer. </a:t>
            </a:r>
          </a:p>
          <a:p>
            <a:r>
              <a:rPr lang="en-US" dirty="0"/>
              <a:t>Owner and CEO of Big Bam Productions. </a:t>
            </a:r>
          </a:p>
          <a:p>
            <a:r>
              <a:rPr lang="en-US" dirty="0"/>
              <a:t>Produced films REDEMPTION, Hi Hope, True Colors and Finding Me and more.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E5E56DE-69CF-AF8F-866A-25093E349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3272" y="3879694"/>
            <a:ext cx="2560320" cy="791643"/>
          </a:xfrm>
        </p:spPr>
        <p:txBody>
          <a:bodyPr/>
          <a:lstStyle/>
          <a:p>
            <a:r>
              <a:rPr lang="en-US" sz="1400" dirty="0"/>
              <a:t>               </a:t>
            </a:r>
            <a:r>
              <a:rPr lang="en-US" sz="1600" dirty="0"/>
              <a:t>Director</a:t>
            </a:r>
          </a:p>
          <a:p>
            <a:r>
              <a:rPr lang="en-US" sz="1600" dirty="0"/>
              <a:t>             </a:t>
            </a:r>
            <a:r>
              <a:rPr lang="en-US" sz="1600" dirty="0" err="1"/>
              <a:t>K.Senay</a:t>
            </a:r>
            <a:r>
              <a:rPr lang="en-US" sz="1600" dirty="0"/>
              <a:t> 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72111CD-A75C-ADAE-7FF6-94F6EC2A083A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78E0E-E09F-9BF3-E4DE-0BF7A629B580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729388"/>
          </a:xfrm>
        </p:spPr>
        <p:txBody>
          <a:bodyPr>
            <a:normAutofit/>
          </a:bodyPr>
          <a:lstStyle/>
          <a:p>
            <a:r>
              <a:rPr lang="en-US" dirty="0"/>
              <a:t>Writer of The Pink Fight for the BET Her Presents: The Waiting Room</a:t>
            </a:r>
          </a:p>
          <a:p>
            <a:r>
              <a:rPr lang="en-US" dirty="0"/>
              <a:t>Independent Autor of His Heart is Mine and Protect Our Babies. </a:t>
            </a:r>
          </a:p>
          <a:p>
            <a:r>
              <a:rPr lang="en-US" dirty="0"/>
              <a:t> Director of REDEMPTION. </a:t>
            </a:r>
          </a:p>
        </p:txBody>
      </p:sp>
      <p:pic>
        <p:nvPicPr>
          <p:cNvPr id="22" name="Picture 2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AFC1453-3245-612E-E5EA-17197AF9A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 b="3113"/>
          <a:stretch/>
        </p:blipFill>
        <p:spPr>
          <a:xfrm>
            <a:off x="3283150" y="2331720"/>
            <a:ext cx="2577323" cy="1532087"/>
          </a:xfrm>
          <a:prstGeom prst="rect">
            <a:avLst/>
          </a:prstGeom>
        </p:spPr>
      </p:pic>
      <p:pic>
        <p:nvPicPr>
          <p:cNvPr id="24" name="Picture 23" descr="A picture containing text, person, nature&#10;&#10;Description automatically generated">
            <a:extLst>
              <a:ext uri="{FF2B5EF4-FFF2-40B4-BE49-F238E27FC236}">
                <a16:creationId xmlns:a16="http://schemas.microsoft.com/office/drawing/2014/main" id="{47F47081-9DF7-BA49-9D02-6E25A7A083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"/>
          <a:stretch/>
        </p:blipFill>
        <p:spPr>
          <a:xfrm>
            <a:off x="6001646" y="2331720"/>
            <a:ext cx="2551946" cy="1532087"/>
          </a:xfrm>
          <a:prstGeom prst="rect">
            <a:avLst/>
          </a:prstGeom>
        </p:spPr>
      </p:pic>
      <p:pic>
        <p:nvPicPr>
          <p:cNvPr id="32" name="Picture 31" descr="A picture containing person&#10;&#10;Description automatically generated">
            <a:extLst>
              <a:ext uri="{FF2B5EF4-FFF2-40B4-BE49-F238E27FC236}">
                <a16:creationId xmlns:a16="http://schemas.microsoft.com/office/drawing/2014/main" id="{0FD507E1-15E0-539C-8E2B-9839F260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" t="4051" r="-4252" b="3583"/>
          <a:stretch/>
        </p:blipFill>
        <p:spPr>
          <a:xfrm>
            <a:off x="599037" y="2331720"/>
            <a:ext cx="2691821" cy="15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2671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362</TotalTime>
  <Words>360</Words>
  <Application>Microsoft Office PowerPoint</Application>
  <PresentationFormat>On-screen Show (4:3)</PresentationFormat>
  <Paragraphs>31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REDEMPTION</vt:lpstr>
      <vt:lpstr>Logline: A sermon given by an old acquaintance, leaves a young man conflicted in carrying out a sinister premeditated plot.  </vt:lpstr>
      <vt:lpstr>REDEMPTION trailer</vt:lpstr>
      <vt:lpstr>The Main Cast</vt:lpstr>
      <vt:lpstr>Boss Bitches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Braxton</dc:creator>
  <cp:lastModifiedBy>Miss Braxton</cp:lastModifiedBy>
  <cp:revision>1</cp:revision>
  <dcterms:created xsi:type="dcterms:W3CDTF">2022-10-20T19:00:44Z</dcterms:created>
  <dcterms:modified xsi:type="dcterms:W3CDTF">2022-11-30T19:05:11Z</dcterms:modified>
</cp:coreProperties>
</file>