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4"/>
  </p:notesMasterIdLst>
  <p:sldIdLst>
    <p:sldId id="283" r:id="rId2"/>
    <p:sldId id="279" r:id="rId3"/>
    <p:sldId id="264" r:id="rId4"/>
    <p:sldId id="282" r:id="rId5"/>
    <p:sldId id="277" r:id="rId6"/>
    <p:sldId id="278" r:id="rId7"/>
    <p:sldId id="280" r:id="rId8"/>
    <p:sldId id="284" r:id="rId9"/>
    <p:sldId id="285" r:id="rId10"/>
    <p:sldId id="286" r:id="rId11"/>
    <p:sldId id="276" r:id="rId12"/>
    <p:sldId id="261" r:id="rId13"/>
  </p:sldIdLst>
  <p:sldSz cx="9144000" cy="6858000" type="screen4x3"/>
  <p:notesSz cx="6858000" cy="9144000"/>
  <p:embeddedFontLst>
    <p:embeddedFont>
      <p:font typeface="Century Gothic" panose="020B050202020202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B30313-C2B8-4651-B97D-BF861A8B7588}">
  <a:tblStyle styleId="{9EB30313-C2B8-4651-B97D-BF861A8B7588}"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4660"/>
  </p:normalViewPr>
  <p:slideViewPr>
    <p:cSldViewPr snapToGrid="0" snapToObjects="1">
      <p:cViewPr varScale="1">
        <p:scale>
          <a:sx n="62" d="100"/>
          <a:sy n="62" d="100"/>
        </p:scale>
        <p:origin x="141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9522618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09993110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4519726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805397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75011934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8202884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0622468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4977635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4767872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2820165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extLst>
      <p:ext uri="{BB962C8B-B14F-4D97-AF65-F5344CB8AC3E}">
        <p14:creationId xmlns:p14="http://schemas.microsoft.com/office/powerpoint/2010/main" val="232414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14691322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3883453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334582968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7114282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8253880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11299898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095928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19012084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2/8/2021</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lvl="0" algn="r">
              <a:spcBef>
                <a:spcPts val="0"/>
              </a:spcBef>
              <a:buNone/>
            </a:pPr>
            <a:fld id="{00000000-1234-1234-1234-123412341234}" type="slidenum">
              <a:rPr lang="es" sz="1000" smtClean="0">
                <a:solidFill>
                  <a:schemeClr val="dk2"/>
                </a:solidFill>
              </a:rPr>
              <a:t>‹Nº›</a:t>
            </a:fld>
            <a:endParaRPr lang="es" sz="1000">
              <a:solidFill>
                <a:schemeClr val="dk2"/>
              </a:solidFill>
            </a:endParaRPr>
          </a:p>
        </p:txBody>
      </p:sp>
    </p:spTree>
    <p:extLst>
      <p:ext uri="{BB962C8B-B14F-4D97-AF65-F5344CB8AC3E}">
        <p14:creationId xmlns:p14="http://schemas.microsoft.com/office/powerpoint/2010/main" val="21696381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makma.net/tras-la-verdad-de-ride-de-neus-flores/"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fif"/></Relationships>
</file>

<file path=ppt/slides/_rels/slide2.xml.rels><?xml version="1.0" encoding="UTF-8" standalone="yes"?>
<Relationships xmlns="http://schemas.openxmlformats.org/package/2006/relationships"><Relationship Id="rId3" Type="http://schemas.openxmlformats.org/officeDocument/2006/relationships/hyperlink" Target="https://www.shortfilmwire.com/" TargetMode="External"/><Relationship Id="rId7"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hyperlink" Target="https://www.imdb.com/title/tt11396176/?ref_=nm_flmg_com_7" TargetMode="External"/><Relationship Id="rId4" Type="http://schemas.openxmlformats.org/officeDocument/2006/relationships/hyperlink" Target="http://catalanfilms.cat/ca/produccions/r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hyperlink" Target="http://www.neusflores.com/" TargetMode="External"/><Relationship Id="rId5" Type="http://schemas.openxmlformats.org/officeDocument/2006/relationships/hyperlink" Target="mailto:nfloresb@uoc.edu"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hyperlink" Target="http://www.markpellington.com/" TargetMode="External"/><Relationship Id="rId2" Type="http://schemas.openxmlformats.org/officeDocument/2006/relationships/hyperlink" Target="https://www.debbiedevilla.com/"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ounded Rectangle 7">
            <a:extLst>
              <a:ext uri="{FF2B5EF4-FFF2-40B4-BE49-F238E27FC236}">
                <a16:creationId xmlns:a16="http://schemas.microsoft.com/office/drawing/2014/main" id="{D82A7942-5631-47FC-9908-0E14371AE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0720"/>
            <a:ext cx="8196515"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descr="Imagen que contiene persona, agua, gente, hombre&#10;&#10;Descripción generada automáticamente">
            <a:extLst>
              <a:ext uri="{FF2B5EF4-FFF2-40B4-BE49-F238E27FC236}">
                <a16:creationId xmlns:a16="http://schemas.microsoft.com/office/drawing/2014/main" id="{8891C9E8-5236-4DE2-B103-FECB22EBF178}"/>
              </a:ext>
            </a:extLst>
          </p:cNvPr>
          <p:cNvPicPr>
            <a:picLocks noGrp="1" noChangeAspect="1"/>
          </p:cNvPicPr>
          <p:nvPr>
            <p:ph idx="1"/>
          </p:nvPr>
        </p:nvPicPr>
        <p:blipFill>
          <a:blip r:embed="rId3"/>
          <a:stretch>
            <a:fillRect/>
          </a:stretch>
        </p:blipFill>
        <p:spPr>
          <a:xfrm>
            <a:off x="2688354" y="1103321"/>
            <a:ext cx="3785007" cy="4629978"/>
          </a:xfrm>
          <a:prstGeom prst="rect">
            <a:avLst/>
          </a:prstGeom>
        </p:spPr>
      </p:pic>
      <p:sp>
        <p:nvSpPr>
          <p:cNvPr id="4" name="Marcador de número de diapositiva 3">
            <a:extLst>
              <a:ext uri="{FF2B5EF4-FFF2-40B4-BE49-F238E27FC236}">
                <a16:creationId xmlns:a16="http://schemas.microsoft.com/office/drawing/2014/main" id="{59063873-365B-42FC-9AC2-AEB4A9788C37}"/>
              </a:ext>
            </a:extLst>
          </p:cNvPr>
          <p:cNvSpPr>
            <a:spLocks noGrp="1"/>
          </p:cNvSpPr>
          <p:nvPr>
            <p:ph type="sldNum" sz="quarter" idx="12"/>
          </p:nvPr>
        </p:nvSpPr>
        <p:spPr>
          <a:xfrm>
            <a:off x="7885509" y="6316131"/>
            <a:ext cx="413375" cy="365125"/>
          </a:xfrm>
        </p:spPr>
        <p:txBody>
          <a:bodyPr vert="horz" lIns="91440" tIns="45720" rIns="91440" bIns="45720" rtlCol="0" anchor="ctr">
            <a:normAutofit/>
          </a:bodyPr>
          <a:lstStyle/>
          <a:p>
            <a:pPr lvl="0">
              <a:spcBef>
                <a:spcPts val="0"/>
              </a:spcBef>
              <a:spcAft>
                <a:spcPts val="600"/>
              </a:spcAft>
              <a:buNone/>
            </a:pPr>
            <a:fld id="{00000000-1234-1234-1234-123412341234}" type="slidenum">
              <a:rPr lang="en-US" sz="900" smtClean="0"/>
              <a:pPr lvl="0">
                <a:spcBef>
                  <a:spcPts val="0"/>
                </a:spcBef>
                <a:spcAft>
                  <a:spcPts val="600"/>
                </a:spcAft>
                <a:buNone/>
              </a:pPr>
              <a:t>1</a:t>
            </a:fld>
            <a:endParaRPr lang="en-US" sz="900"/>
          </a:p>
        </p:txBody>
      </p:sp>
    </p:spTree>
    <p:extLst>
      <p:ext uri="{BB962C8B-B14F-4D97-AF65-F5344CB8AC3E}">
        <p14:creationId xmlns:p14="http://schemas.microsoft.com/office/powerpoint/2010/main" val="332144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C2EC1-7E54-4DBC-976E-FB8659A907D7}"/>
              </a:ext>
            </a:extLst>
          </p:cNvPr>
          <p:cNvSpPr>
            <a:spLocks noGrp="1"/>
          </p:cNvSpPr>
          <p:nvPr>
            <p:ph type="title"/>
          </p:nvPr>
        </p:nvSpPr>
        <p:spPr/>
        <p:txBody>
          <a:bodyPr>
            <a:normAutofit/>
          </a:bodyPr>
          <a:lstStyle/>
          <a:p>
            <a:r>
              <a:rPr lang="es-ES" dirty="0" err="1"/>
              <a:t>Press</a:t>
            </a:r>
            <a:endParaRPr lang="es-ES" dirty="0"/>
          </a:p>
        </p:txBody>
      </p:sp>
      <p:sp>
        <p:nvSpPr>
          <p:cNvPr id="3" name="Marcador de texto 2">
            <a:extLst>
              <a:ext uri="{FF2B5EF4-FFF2-40B4-BE49-F238E27FC236}">
                <a16:creationId xmlns:a16="http://schemas.microsoft.com/office/drawing/2014/main" id="{F66E955D-D403-4010-BF6C-5C2A4E7F9EE7}"/>
              </a:ext>
            </a:extLst>
          </p:cNvPr>
          <p:cNvSpPr>
            <a:spLocks noGrp="1"/>
          </p:cNvSpPr>
          <p:nvPr>
            <p:ph type="body" idx="1"/>
          </p:nvPr>
        </p:nvSpPr>
        <p:spPr/>
        <p:txBody>
          <a:bodyPr/>
          <a:lstStyle/>
          <a:p>
            <a:r>
              <a:rPr lang="es-ES" dirty="0">
                <a:hlinkClick r:id="rId2"/>
              </a:rPr>
              <a:t>https://www.makma.net/tras-la-verdad-de-ride-de-neus-flores/</a:t>
            </a:r>
            <a:endParaRPr lang="es-ES" dirty="0"/>
          </a:p>
          <a:p>
            <a:endParaRPr lang="es-ES" dirty="0"/>
          </a:p>
        </p:txBody>
      </p:sp>
      <p:sp>
        <p:nvSpPr>
          <p:cNvPr id="4" name="Marcador de número de diapositiva 3">
            <a:extLst>
              <a:ext uri="{FF2B5EF4-FFF2-40B4-BE49-F238E27FC236}">
                <a16:creationId xmlns:a16="http://schemas.microsoft.com/office/drawing/2014/main" id="{B1C0A318-22D9-4C64-831F-BB21A0ABD521}"/>
              </a:ext>
            </a:extLst>
          </p:cNvPr>
          <p:cNvSpPr>
            <a:spLocks noGrp="1"/>
          </p:cNvSpPr>
          <p:nvPr>
            <p:ph type="sldNum" idx="12"/>
          </p:nvPr>
        </p:nvSpPr>
        <p:spPr/>
        <p:txBody>
          <a:bodyPr/>
          <a:lstStyle/>
          <a:p>
            <a:pPr lvl="0">
              <a:spcBef>
                <a:spcPts val="0"/>
              </a:spcBef>
              <a:buNone/>
            </a:pPr>
            <a:fld id="{00000000-1234-1234-1234-123412341234}" type="slidenum">
              <a:rPr lang="es" smtClean="0"/>
              <a:t>10</a:t>
            </a:fld>
            <a:endParaRPr lang="es"/>
          </a:p>
        </p:txBody>
      </p:sp>
      <p:pic>
        <p:nvPicPr>
          <p:cNvPr id="6" name="Imagen 5">
            <a:hlinkClick r:id="rId2"/>
            <a:extLst>
              <a:ext uri="{FF2B5EF4-FFF2-40B4-BE49-F238E27FC236}">
                <a16:creationId xmlns:a16="http://schemas.microsoft.com/office/drawing/2014/main" id="{84C11AA5-6C11-4452-8A1B-C36AA9B206CF}"/>
              </a:ext>
            </a:extLst>
          </p:cNvPr>
          <p:cNvPicPr>
            <a:picLocks noChangeAspect="1"/>
          </p:cNvPicPr>
          <p:nvPr/>
        </p:nvPicPr>
        <p:blipFill>
          <a:blip r:embed="rId3"/>
          <a:stretch>
            <a:fillRect/>
          </a:stretch>
        </p:blipFill>
        <p:spPr>
          <a:xfrm>
            <a:off x="311700" y="2113172"/>
            <a:ext cx="6915150" cy="4629150"/>
          </a:xfrm>
          <a:prstGeom prst="rect">
            <a:avLst/>
          </a:prstGeom>
        </p:spPr>
      </p:pic>
    </p:spTree>
    <p:extLst>
      <p:ext uri="{BB962C8B-B14F-4D97-AF65-F5344CB8AC3E}">
        <p14:creationId xmlns:p14="http://schemas.microsoft.com/office/powerpoint/2010/main" val="145789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63336" y="609600"/>
            <a:ext cx="8016005" cy="1671263"/>
          </a:xfrm>
        </p:spPr>
        <p:txBody>
          <a:bodyPr vert="horz" lIns="91440" tIns="45720" rIns="91440" bIns="45720" rtlCol="0" anchor="ctr">
            <a:normAutofit/>
          </a:bodyPr>
          <a:lstStyle/>
          <a:p>
            <a:pPr lvl="0">
              <a:spcBef>
                <a:spcPct val="0"/>
              </a:spcBef>
            </a:pPr>
            <a:r>
              <a:rPr lang="en-US" sz="3200" b="1" dirty="0">
                <a:gradFill flip="none" rotWithShape="1">
                  <a:gsLst>
                    <a:gs pos="0">
                      <a:schemeClr val="tx1"/>
                    </a:gs>
                    <a:gs pos="100000">
                      <a:schemeClr val="tx1">
                        <a:lumMod val="65000"/>
                      </a:schemeClr>
                    </a:gs>
                  </a:gsLst>
                  <a:lin ang="5580000" scaled="0"/>
                  <a:tileRect/>
                </a:gradFill>
                <a:sym typeface="Quicksand"/>
              </a:rPr>
              <a:t>RIDE´S purpose:</a:t>
            </a:r>
            <a:br>
              <a:rPr lang="en-US" sz="3200" b="1" dirty="0">
                <a:gradFill flip="none" rotWithShape="1">
                  <a:gsLst>
                    <a:gs pos="0">
                      <a:schemeClr val="tx1"/>
                    </a:gs>
                    <a:gs pos="100000">
                      <a:schemeClr val="tx1">
                        <a:lumMod val="65000"/>
                      </a:schemeClr>
                    </a:gs>
                  </a:gsLst>
                  <a:lin ang="5580000" scaled="0"/>
                  <a:tileRect/>
                </a:gradFill>
                <a:sym typeface="Quicksand"/>
              </a:rPr>
            </a:br>
            <a:r>
              <a:rPr lang="en-US" sz="3200" b="1" dirty="0">
                <a:gradFill flip="none" rotWithShape="1">
                  <a:gsLst>
                    <a:gs pos="0">
                      <a:schemeClr val="tx1"/>
                    </a:gs>
                    <a:gs pos="100000">
                      <a:schemeClr val="tx1">
                        <a:lumMod val="65000"/>
                      </a:schemeClr>
                    </a:gs>
                  </a:gsLst>
                  <a:lin ang="5580000" scaled="0"/>
                  <a:tileRect/>
                </a:gradFill>
                <a:sym typeface="Quicksand"/>
              </a:rPr>
              <a:t>to debate</a:t>
            </a:r>
            <a:endParaRPr lang="en-US" sz="3200" b="1" dirty="0">
              <a:gradFill flip="none" rotWithShape="1">
                <a:gsLst>
                  <a:gs pos="0">
                    <a:schemeClr val="tx1"/>
                  </a:gs>
                  <a:gs pos="100000">
                    <a:schemeClr val="tx1">
                      <a:lumMod val="65000"/>
                    </a:schemeClr>
                  </a:gs>
                </a:gsLst>
                <a:lin ang="5580000" scaled="0"/>
                <a:tileRect/>
              </a:gradFill>
            </a:endParaRPr>
          </a:p>
        </p:txBody>
      </p:sp>
      <p:sp>
        <p:nvSpPr>
          <p:cNvPr id="3" name="Marcador de texto 2"/>
          <p:cNvSpPr>
            <a:spLocks noGrp="1"/>
          </p:cNvSpPr>
          <p:nvPr>
            <p:ph type="body" idx="1"/>
          </p:nvPr>
        </p:nvSpPr>
        <p:spPr>
          <a:xfrm>
            <a:off x="563336" y="609600"/>
            <a:ext cx="2927386" cy="5725886"/>
          </a:xfrm>
        </p:spPr>
        <p:txBody>
          <a:bodyPr vert="horz" lIns="91440" tIns="45720" rIns="91440" bIns="45720" rtlCol="0" anchor="ctr">
            <a:normAutofit/>
          </a:bodyPr>
          <a:lstStyle/>
          <a:p>
            <a:pPr marL="2286000" lvl="5" indent="0" algn="just">
              <a:spcBef>
                <a:spcPct val="20000"/>
              </a:spcBef>
              <a:buSzPct val="100000"/>
              <a:buNone/>
            </a:pPr>
            <a:endParaRPr lang="en-US" b="1" dirty="0">
              <a:gradFill flip="none" rotWithShape="1">
                <a:gsLst>
                  <a:gs pos="0">
                    <a:schemeClr val="tx1"/>
                  </a:gs>
                  <a:gs pos="100000">
                    <a:schemeClr val="tx1">
                      <a:lumMod val="75000"/>
                    </a:schemeClr>
                  </a:gs>
                </a:gsLst>
                <a:lin ang="5580000" scaled="0"/>
                <a:tileRect/>
              </a:gradFill>
            </a:endParaRPr>
          </a:p>
          <a:p>
            <a:pPr lvl="8">
              <a:spcBef>
                <a:spcPct val="20000"/>
              </a:spcBef>
            </a:pPr>
            <a:endParaRPr lang="en-US" b="1" dirty="0">
              <a:gradFill flip="none" rotWithShape="1">
                <a:gsLst>
                  <a:gs pos="0">
                    <a:schemeClr val="tx1"/>
                  </a:gs>
                  <a:gs pos="100000">
                    <a:schemeClr val="tx1">
                      <a:lumMod val="75000"/>
                    </a:schemeClr>
                  </a:gs>
                </a:gsLst>
                <a:lin ang="5580000" scaled="0"/>
                <a:tileRect/>
              </a:gradFill>
            </a:endParaRPr>
          </a:p>
          <a:p>
            <a:pPr lvl="4">
              <a:spcBef>
                <a:spcPct val="20000"/>
              </a:spcBef>
              <a:buSzPct val="100000"/>
            </a:pPr>
            <a:endParaRPr lang="en-US" b="1" dirty="0">
              <a:gradFill flip="none" rotWithShape="1">
                <a:gsLst>
                  <a:gs pos="0">
                    <a:schemeClr val="tx1"/>
                  </a:gs>
                  <a:gs pos="100000">
                    <a:schemeClr val="tx1">
                      <a:lumMod val="75000"/>
                    </a:schemeClr>
                  </a:gs>
                </a:gsLst>
                <a:lin ang="5580000" scaled="0"/>
                <a:tileRect/>
              </a:gradFill>
            </a:endParaRPr>
          </a:p>
          <a:p>
            <a:pPr lvl="5">
              <a:spcBef>
                <a:spcPct val="20000"/>
              </a:spcBef>
              <a:buSzPct val="100000"/>
            </a:pPr>
            <a:endParaRPr lang="en-US" b="1" dirty="0">
              <a:gradFill flip="none" rotWithShape="1">
                <a:gsLst>
                  <a:gs pos="0">
                    <a:schemeClr val="tx1"/>
                  </a:gs>
                  <a:gs pos="100000">
                    <a:schemeClr val="tx1">
                      <a:lumMod val="75000"/>
                    </a:schemeClr>
                  </a:gs>
                </a:gsLst>
                <a:lin ang="5580000" scaled="0"/>
                <a:tileRect/>
              </a:gradFill>
            </a:endParaRPr>
          </a:p>
        </p:txBody>
      </p:sp>
      <p:pic>
        <p:nvPicPr>
          <p:cNvPr id="5" name="Shape 110" descr="Imagen en blanco y negro de un grupo de personas sentadas en una mesa&#10;&#10;Descripción generada automáticamente"/>
          <p:cNvPicPr preferRelativeResize="0"/>
          <p:nvPr/>
        </p:nvPicPr>
        <p:blipFill>
          <a:blip r:embed="rId3"/>
          <a:stretch/>
        </p:blipFill>
        <p:spPr>
          <a:xfrm>
            <a:off x="5441985" y="2884017"/>
            <a:ext cx="2754158" cy="2715399"/>
          </a:xfrm>
          <a:prstGeom prst="roundRect">
            <a:avLst>
              <a:gd name="adj" fmla="val 4380"/>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Marcador de número de diapositiva 3"/>
          <p:cNvSpPr>
            <a:spLocks noGrp="1"/>
          </p:cNvSpPr>
          <p:nvPr>
            <p:ph type="sldNum" idx="12"/>
          </p:nvPr>
        </p:nvSpPr>
        <p:spPr>
          <a:xfrm>
            <a:off x="7885509" y="6157595"/>
            <a:ext cx="413375" cy="365125"/>
          </a:xfrm>
        </p:spPr>
        <p:txBody>
          <a:bodyPr vert="horz" lIns="91440" tIns="45720" rIns="91440" bIns="45720" rtlCol="0" anchor="ctr">
            <a:normAutofit/>
          </a:bodyPr>
          <a:lstStyle/>
          <a:p>
            <a:pPr lvl="0" defTabSz="914400">
              <a:spcBef>
                <a:spcPts val="0"/>
              </a:spcBef>
              <a:spcAft>
                <a:spcPts val="600"/>
              </a:spcAft>
              <a:buNone/>
            </a:pPr>
            <a:fld id="{00000000-1234-1234-1234-123412341234}" type="slidenum">
              <a:rPr lang="en-US" sz="900" smtClean="0"/>
              <a:pPr lvl="0" defTabSz="914400">
                <a:spcBef>
                  <a:spcPts val="0"/>
                </a:spcBef>
                <a:spcAft>
                  <a:spcPts val="600"/>
                </a:spcAft>
                <a:buNone/>
              </a:pPr>
              <a:t>11</a:t>
            </a:fld>
            <a:endParaRPr lang="en-US" sz="900"/>
          </a:p>
        </p:txBody>
      </p:sp>
      <p:sp>
        <p:nvSpPr>
          <p:cNvPr id="6" name="CuadroTexto 5">
            <a:extLst>
              <a:ext uri="{FF2B5EF4-FFF2-40B4-BE49-F238E27FC236}">
                <a16:creationId xmlns:a16="http://schemas.microsoft.com/office/drawing/2014/main" id="{BD9D1C25-B144-4632-920A-621B26381B0B}"/>
              </a:ext>
            </a:extLst>
          </p:cNvPr>
          <p:cNvSpPr txBox="1"/>
          <p:nvPr/>
        </p:nvSpPr>
        <p:spPr>
          <a:xfrm>
            <a:off x="4114800" y="2974368"/>
            <a:ext cx="914400" cy="914400"/>
          </a:xfrm>
          <a:prstGeom prst="rect">
            <a:avLst/>
          </a:prstGeom>
          <a:no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FB2F9B21-8631-496C-B0BD-7F4E9658120E}"/>
              </a:ext>
            </a:extLst>
          </p:cNvPr>
          <p:cNvSpPr txBox="1"/>
          <p:nvPr/>
        </p:nvSpPr>
        <p:spPr>
          <a:xfrm>
            <a:off x="468378" y="2671281"/>
            <a:ext cx="3990606" cy="3323987"/>
          </a:xfrm>
          <a:prstGeom prst="rect">
            <a:avLst/>
          </a:prstGeom>
          <a:noFill/>
        </p:spPr>
        <p:txBody>
          <a:bodyPr wrap="square" rtlCol="0">
            <a:spAutoFit/>
          </a:bodyPr>
          <a:lstStyle/>
          <a:p>
            <a:pPr algn="just"/>
            <a:r>
              <a:rPr lang="es-ES" sz="1400" dirty="0"/>
              <a:t>RIDE </a:t>
            </a:r>
            <a:r>
              <a:rPr lang="es-ES" sz="1400" dirty="0" err="1"/>
              <a:t>is</a:t>
            </a:r>
            <a:r>
              <a:rPr lang="es-ES" sz="1400" dirty="0"/>
              <a:t> a </a:t>
            </a:r>
            <a:r>
              <a:rPr lang="es-ES" sz="1400" dirty="0" err="1"/>
              <a:t>need</a:t>
            </a:r>
            <a:r>
              <a:rPr lang="es-ES" sz="1400" dirty="0"/>
              <a:t> </a:t>
            </a:r>
            <a:r>
              <a:rPr lang="es-ES" sz="1400" dirty="0" err="1"/>
              <a:t>to</a:t>
            </a:r>
            <a:r>
              <a:rPr lang="es-ES" sz="1400" dirty="0"/>
              <a:t> </a:t>
            </a:r>
            <a:r>
              <a:rPr lang="es-ES" sz="1400" dirty="0" err="1"/>
              <a:t>express</a:t>
            </a:r>
            <a:r>
              <a:rPr lang="es-ES" sz="1400" dirty="0"/>
              <a:t> </a:t>
            </a:r>
            <a:r>
              <a:rPr lang="es-ES" sz="1400" dirty="0" err="1"/>
              <a:t>how</a:t>
            </a:r>
            <a:r>
              <a:rPr lang="es-ES" sz="1400" dirty="0"/>
              <a:t> </a:t>
            </a:r>
            <a:r>
              <a:rPr lang="es-ES" sz="1400" dirty="0" err="1"/>
              <a:t>our</a:t>
            </a:r>
            <a:r>
              <a:rPr lang="es-ES" sz="1400" dirty="0"/>
              <a:t> human </a:t>
            </a:r>
            <a:r>
              <a:rPr lang="es-ES" sz="1400" dirty="0" err="1"/>
              <a:t>relationships</a:t>
            </a:r>
            <a:r>
              <a:rPr lang="es-ES" sz="1400" dirty="0"/>
              <a:t> can </a:t>
            </a:r>
            <a:r>
              <a:rPr lang="es-ES" sz="1400" dirty="0" err="1"/>
              <a:t>improve</a:t>
            </a:r>
            <a:r>
              <a:rPr lang="es-ES" sz="1400" dirty="0"/>
              <a:t> </a:t>
            </a:r>
            <a:r>
              <a:rPr lang="es-ES" sz="1400" dirty="0" err="1"/>
              <a:t>by</a:t>
            </a:r>
            <a:r>
              <a:rPr lang="es-ES" sz="1400" dirty="0"/>
              <a:t> </a:t>
            </a:r>
            <a:r>
              <a:rPr lang="es-ES" sz="1400" dirty="0" err="1"/>
              <a:t>sharing</a:t>
            </a:r>
            <a:r>
              <a:rPr lang="es-ES" sz="1400" dirty="0"/>
              <a:t> </a:t>
            </a:r>
            <a:r>
              <a:rPr lang="es-ES" sz="1400" dirty="0" err="1"/>
              <a:t>experinces</a:t>
            </a:r>
            <a:r>
              <a:rPr lang="es-ES" sz="1400" dirty="0"/>
              <a:t> </a:t>
            </a:r>
            <a:r>
              <a:rPr lang="es-ES" sz="1400" dirty="0" err="1"/>
              <a:t>that</a:t>
            </a:r>
            <a:r>
              <a:rPr lang="es-ES" sz="1400" dirty="0"/>
              <a:t> link </a:t>
            </a:r>
            <a:r>
              <a:rPr lang="es-ES" sz="1400" dirty="0" err="1"/>
              <a:t>us</a:t>
            </a:r>
            <a:r>
              <a:rPr lang="es-ES" sz="1400" dirty="0"/>
              <a:t> </a:t>
            </a:r>
            <a:r>
              <a:rPr lang="es-ES" sz="1400" dirty="0" err="1"/>
              <a:t>together</a:t>
            </a:r>
            <a:r>
              <a:rPr lang="es-ES" sz="1400" dirty="0"/>
              <a:t>.</a:t>
            </a:r>
          </a:p>
          <a:p>
            <a:pPr algn="just"/>
            <a:endParaRPr lang="es-ES" sz="1400" dirty="0"/>
          </a:p>
          <a:p>
            <a:pPr algn="just"/>
            <a:r>
              <a:rPr lang="es-ES" sz="1400" dirty="0" err="1"/>
              <a:t>Family</a:t>
            </a:r>
            <a:r>
              <a:rPr lang="es-ES" sz="1400" dirty="0"/>
              <a:t> </a:t>
            </a:r>
            <a:r>
              <a:rPr lang="es-ES" sz="1400" dirty="0" err="1"/>
              <a:t>bonds</a:t>
            </a:r>
            <a:r>
              <a:rPr lang="es-ES" sz="1400" dirty="0"/>
              <a:t> can </a:t>
            </a:r>
            <a:r>
              <a:rPr lang="es-ES" sz="1400" dirty="0" err="1"/>
              <a:t>also</a:t>
            </a:r>
            <a:r>
              <a:rPr lang="es-ES" sz="1400" dirty="0"/>
              <a:t> be </a:t>
            </a:r>
            <a:r>
              <a:rPr lang="es-ES" sz="1400" dirty="0" err="1"/>
              <a:t>stronger</a:t>
            </a:r>
            <a:r>
              <a:rPr lang="es-ES" sz="1400" dirty="0"/>
              <a:t>, </a:t>
            </a:r>
            <a:r>
              <a:rPr lang="es-ES" sz="1400" dirty="0" err="1"/>
              <a:t>if</a:t>
            </a:r>
            <a:r>
              <a:rPr lang="es-ES" sz="1400" dirty="0"/>
              <a:t> </a:t>
            </a:r>
            <a:r>
              <a:rPr lang="es-ES" sz="1400" dirty="0" err="1"/>
              <a:t>we</a:t>
            </a:r>
            <a:r>
              <a:rPr lang="es-ES" sz="1400" dirty="0"/>
              <a:t> try </a:t>
            </a:r>
            <a:r>
              <a:rPr lang="es-ES" sz="1400" dirty="0" err="1"/>
              <a:t>to</a:t>
            </a:r>
            <a:r>
              <a:rPr lang="es-ES" sz="1400" dirty="0"/>
              <a:t> </a:t>
            </a:r>
            <a:r>
              <a:rPr lang="es-ES" sz="1400" dirty="0" err="1"/>
              <a:t>understand</a:t>
            </a:r>
            <a:r>
              <a:rPr lang="es-ES" sz="1400" dirty="0"/>
              <a:t> and </a:t>
            </a:r>
            <a:r>
              <a:rPr lang="es-ES" sz="1400" dirty="0" err="1"/>
              <a:t>experience</a:t>
            </a:r>
            <a:r>
              <a:rPr lang="es-ES" sz="1400" dirty="0"/>
              <a:t> </a:t>
            </a:r>
            <a:r>
              <a:rPr lang="es-ES" sz="1400" dirty="0" err="1"/>
              <a:t>the</a:t>
            </a:r>
            <a:r>
              <a:rPr lang="es-ES" sz="1400" dirty="0"/>
              <a:t> </a:t>
            </a:r>
            <a:r>
              <a:rPr lang="es-ES" sz="1400" dirty="0" err="1"/>
              <a:t>teachings</a:t>
            </a:r>
            <a:r>
              <a:rPr lang="es-ES" sz="1400" dirty="0"/>
              <a:t> </a:t>
            </a:r>
            <a:r>
              <a:rPr lang="es-ES" sz="1400" dirty="0" err="1"/>
              <a:t>that</a:t>
            </a:r>
            <a:r>
              <a:rPr lang="es-ES" sz="1400" dirty="0"/>
              <a:t>  </a:t>
            </a:r>
            <a:r>
              <a:rPr lang="es-ES" sz="1400" dirty="0" err="1"/>
              <a:t>our</a:t>
            </a:r>
            <a:r>
              <a:rPr lang="es-ES" sz="1400" dirty="0"/>
              <a:t> </a:t>
            </a:r>
            <a:r>
              <a:rPr lang="es-ES" sz="1400" dirty="0" err="1"/>
              <a:t>parents</a:t>
            </a:r>
            <a:r>
              <a:rPr lang="es-ES" sz="1400" dirty="0"/>
              <a:t> try </a:t>
            </a:r>
            <a:r>
              <a:rPr lang="es-ES" sz="1400" dirty="0" err="1"/>
              <a:t>to</a:t>
            </a:r>
            <a:r>
              <a:rPr lang="es-ES" sz="1400" dirty="0"/>
              <a:t> </a:t>
            </a:r>
            <a:r>
              <a:rPr lang="es-ES" sz="1400" dirty="0" err="1"/>
              <a:t>pass</a:t>
            </a:r>
            <a:r>
              <a:rPr lang="es-ES" sz="1400" dirty="0"/>
              <a:t> </a:t>
            </a:r>
            <a:r>
              <a:rPr lang="es-ES" sz="1400" dirty="0" err="1"/>
              <a:t>on</a:t>
            </a:r>
            <a:r>
              <a:rPr lang="es-ES" sz="1400" dirty="0"/>
              <a:t> </a:t>
            </a:r>
            <a:r>
              <a:rPr lang="es-ES" sz="1400" dirty="0" err="1"/>
              <a:t>to</a:t>
            </a:r>
            <a:r>
              <a:rPr lang="es-ES" sz="1400" dirty="0"/>
              <a:t> </a:t>
            </a:r>
            <a:r>
              <a:rPr lang="es-ES" sz="1400" dirty="0" err="1"/>
              <a:t>us</a:t>
            </a:r>
            <a:r>
              <a:rPr lang="es-ES" sz="1400" dirty="0"/>
              <a:t>.</a:t>
            </a:r>
          </a:p>
          <a:p>
            <a:pPr algn="just"/>
            <a:endParaRPr lang="es-ES" sz="1400" dirty="0"/>
          </a:p>
          <a:p>
            <a:pPr algn="just"/>
            <a:r>
              <a:rPr lang="es-ES" sz="1400" dirty="0" err="1"/>
              <a:t>Education</a:t>
            </a:r>
            <a:r>
              <a:rPr lang="es-ES" sz="1400" dirty="0"/>
              <a:t>, </a:t>
            </a:r>
            <a:r>
              <a:rPr lang="es-ES" sz="1400" dirty="0" err="1"/>
              <a:t>teenage</a:t>
            </a:r>
            <a:r>
              <a:rPr lang="es-ES" sz="1400" dirty="0"/>
              <a:t> </a:t>
            </a:r>
            <a:r>
              <a:rPr lang="es-ES" sz="1400" dirty="0" err="1"/>
              <a:t>rebel</a:t>
            </a:r>
            <a:r>
              <a:rPr lang="es-ES" sz="1400" dirty="0"/>
              <a:t> </a:t>
            </a:r>
            <a:r>
              <a:rPr lang="es-ES" sz="1400" dirty="0" err="1"/>
              <a:t>attitudes</a:t>
            </a:r>
            <a:r>
              <a:rPr lang="es-ES" sz="1400" dirty="0"/>
              <a:t>, </a:t>
            </a:r>
            <a:r>
              <a:rPr lang="es-ES" sz="1400" dirty="0" err="1"/>
              <a:t>mature</a:t>
            </a:r>
            <a:r>
              <a:rPr lang="es-ES" sz="1400" dirty="0"/>
              <a:t> </a:t>
            </a:r>
            <a:r>
              <a:rPr lang="es-ES" sz="1400" dirty="0" err="1"/>
              <a:t>relationships</a:t>
            </a:r>
            <a:r>
              <a:rPr lang="es-ES" sz="1400" dirty="0"/>
              <a:t>, etc.</a:t>
            </a:r>
          </a:p>
          <a:p>
            <a:pPr algn="just"/>
            <a:endParaRPr lang="es-ES" sz="1400" dirty="0"/>
          </a:p>
          <a:p>
            <a:pPr algn="just"/>
            <a:r>
              <a:rPr lang="es-ES" sz="1400" dirty="0" err="1"/>
              <a:t>All</a:t>
            </a:r>
            <a:r>
              <a:rPr lang="es-ES" sz="1400" dirty="0"/>
              <a:t> </a:t>
            </a:r>
            <a:r>
              <a:rPr lang="es-ES" sz="1400" dirty="0" err="1"/>
              <a:t>those</a:t>
            </a:r>
            <a:r>
              <a:rPr lang="es-ES" sz="1400" dirty="0"/>
              <a:t> </a:t>
            </a:r>
            <a:r>
              <a:rPr lang="es-ES" sz="1400" dirty="0" err="1"/>
              <a:t>subjects</a:t>
            </a:r>
            <a:r>
              <a:rPr lang="es-ES" sz="1400" dirty="0"/>
              <a:t> </a:t>
            </a:r>
            <a:r>
              <a:rPr lang="es-ES" sz="1400" dirty="0" err="1"/>
              <a:t>ready</a:t>
            </a:r>
            <a:r>
              <a:rPr lang="es-ES" sz="1400" dirty="0"/>
              <a:t> </a:t>
            </a:r>
            <a:r>
              <a:rPr lang="es-ES" sz="1400" dirty="0" err="1"/>
              <a:t>for</a:t>
            </a:r>
            <a:r>
              <a:rPr lang="es-ES" sz="1400" dirty="0"/>
              <a:t> debate are </a:t>
            </a:r>
            <a:r>
              <a:rPr lang="es-ES" sz="1400" dirty="0" err="1"/>
              <a:t>what</a:t>
            </a:r>
            <a:r>
              <a:rPr lang="es-ES" sz="1400" dirty="0"/>
              <a:t> RIDE provoques </a:t>
            </a:r>
            <a:r>
              <a:rPr lang="es-ES" sz="1400" dirty="0" err="1"/>
              <a:t>by</a:t>
            </a:r>
            <a:r>
              <a:rPr lang="es-ES" sz="1400" dirty="0"/>
              <a:t> </a:t>
            </a:r>
            <a:r>
              <a:rPr lang="es-ES" sz="1400" dirty="0" err="1"/>
              <a:t>having</a:t>
            </a:r>
            <a:r>
              <a:rPr lang="es-ES" sz="1400" dirty="0"/>
              <a:t> </a:t>
            </a:r>
            <a:r>
              <a:rPr lang="es-ES" sz="1400" dirty="0" err="1"/>
              <a:t>an</a:t>
            </a:r>
            <a:r>
              <a:rPr lang="es-ES" sz="1400" dirty="0"/>
              <a:t> open </a:t>
            </a:r>
            <a:r>
              <a:rPr lang="es-ES" sz="1400" dirty="0" err="1"/>
              <a:t>end</a:t>
            </a:r>
            <a:r>
              <a:rPr lang="es-ES" sz="1400" dirty="0"/>
              <a:t>, </a:t>
            </a:r>
            <a:r>
              <a:rPr lang="es-ES" sz="1400" dirty="0" err="1"/>
              <a:t>ready</a:t>
            </a:r>
            <a:r>
              <a:rPr lang="es-ES" sz="1400" dirty="0"/>
              <a:t> </a:t>
            </a:r>
            <a:r>
              <a:rPr lang="es-ES" sz="1400" dirty="0" err="1"/>
              <a:t>to</a:t>
            </a:r>
            <a:r>
              <a:rPr lang="es-ES" sz="1400" dirty="0"/>
              <a:t> be </a:t>
            </a:r>
            <a:r>
              <a:rPr lang="es-ES" sz="1400" dirty="0" err="1"/>
              <a:t>discussed</a:t>
            </a:r>
            <a:r>
              <a:rPr lang="es-ES" sz="1400" dirty="0"/>
              <a:t>.</a:t>
            </a:r>
          </a:p>
        </p:txBody>
      </p:sp>
    </p:spTree>
    <p:extLst>
      <p:ext uri="{BB962C8B-B14F-4D97-AF65-F5344CB8AC3E}">
        <p14:creationId xmlns:p14="http://schemas.microsoft.com/office/powerpoint/2010/main" val="251552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s">
                <a:latin typeface="Quicksand"/>
                <a:ea typeface="Quicksand"/>
                <a:cs typeface="Quicksand"/>
                <a:sym typeface="Quicksand"/>
              </a:rPr>
              <a:t>12</a:t>
            </a:fld>
            <a:endParaRPr lang="es">
              <a:latin typeface="Quicksand"/>
              <a:ea typeface="Quicksand"/>
              <a:cs typeface="Quicksand"/>
              <a:sym typeface="Quicksand"/>
            </a:endParaRPr>
          </a:p>
        </p:txBody>
      </p:sp>
      <p:pic>
        <p:nvPicPr>
          <p:cNvPr id="3" name="Picture 2">
            <a:extLst>
              <a:ext uri="{FF2B5EF4-FFF2-40B4-BE49-F238E27FC236}">
                <a16:creationId xmlns:a16="http://schemas.microsoft.com/office/drawing/2014/main" id="{0AF77167-C082-4007-8239-B643CE04EDA0}"/>
              </a:ext>
            </a:extLst>
          </p:cNvPr>
          <p:cNvPicPr>
            <a:picLocks noChangeAspect="1"/>
          </p:cNvPicPr>
          <p:nvPr/>
        </p:nvPicPr>
        <p:blipFill>
          <a:blip r:embed="rId3"/>
          <a:stretch>
            <a:fillRect/>
          </a:stretch>
        </p:blipFill>
        <p:spPr>
          <a:xfrm>
            <a:off x="295254" y="5818897"/>
            <a:ext cx="8727488" cy="363646"/>
          </a:xfrm>
          <a:prstGeom prst="rect">
            <a:avLst/>
          </a:prstGeom>
        </p:spPr>
      </p:pic>
      <p:pic>
        <p:nvPicPr>
          <p:cNvPr id="16" name="Picture 15">
            <a:extLst>
              <a:ext uri="{FF2B5EF4-FFF2-40B4-BE49-F238E27FC236}">
                <a16:creationId xmlns:a16="http://schemas.microsoft.com/office/drawing/2014/main" id="{E088379E-4DFE-4C6B-A843-DB3CC7C08072}"/>
              </a:ext>
            </a:extLst>
          </p:cNvPr>
          <p:cNvPicPr>
            <a:picLocks noChangeAspect="1"/>
          </p:cNvPicPr>
          <p:nvPr/>
        </p:nvPicPr>
        <p:blipFill>
          <a:blip r:embed="rId4"/>
          <a:srcRect/>
          <a:stretch/>
        </p:blipFill>
        <p:spPr>
          <a:xfrm>
            <a:off x="5544217" y="3227754"/>
            <a:ext cx="3384683" cy="1574374"/>
          </a:xfrm>
          <a:prstGeom prst="rect">
            <a:avLst/>
          </a:prstGeom>
        </p:spPr>
      </p:pic>
      <p:pic>
        <p:nvPicPr>
          <p:cNvPr id="20" name="Picture 19">
            <a:extLst>
              <a:ext uri="{FF2B5EF4-FFF2-40B4-BE49-F238E27FC236}">
                <a16:creationId xmlns:a16="http://schemas.microsoft.com/office/drawing/2014/main" id="{0A3708FF-9F1C-49DA-8897-C23988A730AC}"/>
              </a:ext>
            </a:extLst>
          </p:cNvPr>
          <p:cNvPicPr>
            <a:picLocks noChangeAspect="1"/>
          </p:cNvPicPr>
          <p:nvPr/>
        </p:nvPicPr>
        <p:blipFill>
          <a:blip r:embed="rId5"/>
          <a:stretch>
            <a:fillRect/>
          </a:stretch>
        </p:blipFill>
        <p:spPr>
          <a:xfrm>
            <a:off x="336037" y="2411858"/>
            <a:ext cx="2221089" cy="2034283"/>
          </a:xfrm>
          <a:prstGeom prst="rect">
            <a:avLst/>
          </a:prstGeom>
        </p:spPr>
      </p:pic>
      <p:pic>
        <p:nvPicPr>
          <p:cNvPr id="22" name="Picture 21">
            <a:extLst>
              <a:ext uri="{FF2B5EF4-FFF2-40B4-BE49-F238E27FC236}">
                <a16:creationId xmlns:a16="http://schemas.microsoft.com/office/drawing/2014/main" id="{472891F4-2D43-4908-8F49-EBE9C43014E5}"/>
              </a:ext>
            </a:extLst>
          </p:cNvPr>
          <p:cNvPicPr>
            <a:picLocks noChangeAspect="1"/>
          </p:cNvPicPr>
          <p:nvPr/>
        </p:nvPicPr>
        <p:blipFill>
          <a:blip r:embed="rId6"/>
          <a:srcRect/>
          <a:stretch/>
        </p:blipFill>
        <p:spPr>
          <a:xfrm>
            <a:off x="5419916" y="606964"/>
            <a:ext cx="3384683" cy="1609279"/>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A89C0AC5-2E6A-4240-A245-6EE17ABB2583}"/>
              </a:ext>
            </a:extLst>
          </p:cNvPr>
          <p:cNvPicPr>
            <a:picLocks noChangeAspect="1"/>
          </p:cNvPicPr>
          <p:nvPr/>
        </p:nvPicPr>
        <p:blipFill>
          <a:blip r:embed="rId7"/>
          <a:stretch>
            <a:fillRect/>
          </a:stretch>
        </p:blipFill>
        <p:spPr>
          <a:xfrm>
            <a:off x="86209" y="255975"/>
            <a:ext cx="2517009" cy="2517009"/>
          </a:xfrm>
          <a:prstGeom prst="rect">
            <a:avLst/>
          </a:prstGeom>
        </p:spPr>
      </p:pic>
      <p:pic>
        <p:nvPicPr>
          <p:cNvPr id="8" name="Imagen 7">
            <a:extLst>
              <a:ext uri="{FF2B5EF4-FFF2-40B4-BE49-F238E27FC236}">
                <a16:creationId xmlns:a16="http://schemas.microsoft.com/office/drawing/2014/main" id="{F30BE141-5E92-4318-AEFA-D3BBB718E615}"/>
              </a:ext>
            </a:extLst>
          </p:cNvPr>
          <p:cNvPicPr>
            <a:picLocks noChangeAspect="1"/>
          </p:cNvPicPr>
          <p:nvPr/>
        </p:nvPicPr>
        <p:blipFill>
          <a:blip r:embed="rId8"/>
          <a:srcRect/>
          <a:stretch/>
        </p:blipFill>
        <p:spPr>
          <a:xfrm>
            <a:off x="2979109" y="2434310"/>
            <a:ext cx="2143125" cy="2143125"/>
          </a:xfrm>
          <a:prstGeom prst="rect">
            <a:avLst/>
          </a:prstGeom>
        </p:spPr>
      </p:pic>
      <p:pic>
        <p:nvPicPr>
          <p:cNvPr id="5" name="Imagen 4" descr="Imagen que contiene firmar, reloj, palo, calle&#10;&#10;Descripción generada automáticamente">
            <a:extLst>
              <a:ext uri="{FF2B5EF4-FFF2-40B4-BE49-F238E27FC236}">
                <a16:creationId xmlns:a16="http://schemas.microsoft.com/office/drawing/2014/main" id="{9F556522-6DBE-43F8-AF44-7CC57786774B}"/>
              </a:ext>
            </a:extLst>
          </p:cNvPr>
          <p:cNvPicPr>
            <a:picLocks noChangeAspect="1"/>
          </p:cNvPicPr>
          <p:nvPr/>
        </p:nvPicPr>
        <p:blipFill>
          <a:blip r:embed="rId9"/>
          <a:stretch>
            <a:fillRect/>
          </a:stretch>
        </p:blipFill>
        <p:spPr>
          <a:xfrm>
            <a:off x="2745071" y="465929"/>
            <a:ext cx="2143125" cy="2143125"/>
          </a:xfrm>
          <a:prstGeom prst="rect">
            <a:avLst/>
          </a:prstGeom>
        </p:spPr>
      </p:pic>
      <p:pic>
        <p:nvPicPr>
          <p:cNvPr id="6" name="Imagen 5">
            <a:extLst>
              <a:ext uri="{FF2B5EF4-FFF2-40B4-BE49-F238E27FC236}">
                <a16:creationId xmlns:a16="http://schemas.microsoft.com/office/drawing/2014/main" id="{F7E7C670-386B-4C3B-9897-C87051B5920F}"/>
              </a:ext>
            </a:extLst>
          </p:cNvPr>
          <p:cNvPicPr>
            <a:picLocks noChangeAspect="1"/>
          </p:cNvPicPr>
          <p:nvPr/>
        </p:nvPicPr>
        <p:blipFill>
          <a:blip r:embed="rId10"/>
          <a:stretch>
            <a:fillRect/>
          </a:stretch>
        </p:blipFill>
        <p:spPr>
          <a:xfrm>
            <a:off x="709792" y="4484668"/>
            <a:ext cx="1269841" cy="634921"/>
          </a:xfrm>
          <a:prstGeom prst="rect">
            <a:avLst/>
          </a:prstGeom>
        </p:spPr>
      </p:pic>
      <p:pic>
        <p:nvPicPr>
          <p:cNvPr id="9" name="Imagen 8">
            <a:extLst>
              <a:ext uri="{FF2B5EF4-FFF2-40B4-BE49-F238E27FC236}">
                <a16:creationId xmlns:a16="http://schemas.microsoft.com/office/drawing/2014/main" id="{8980CAB7-8E6F-480D-BFFA-9A59BDF4B005}"/>
              </a:ext>
            </a:extLst>
          </p:cNvPr>
          <p:cNvPicPr>
            <a:picLocks noChangeAspect="1"/>
          </p:cNvPicPr>
          <p:nvPr/>
        </p:nvPicPr>
        <p:blipFill>
          <a:blip r:embed="rId11"/>
          <a:stretch>
            <a:fillRect/>
          </a:stretch>
        </p:blipFill>
        <p:spPr>
          <a:xfrm>
            <a:off x="2999657" y="4161034"/>
            <a:ext cx="1877438" cy="9387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DD4E8-59D6-4768-A69E-571FEDA31887}"/>
              </a:ext>
            </a:extLst>
          </p:cNvPr>
          <p:cNvSpPr>
            <a:spLocks noGrp="1"/>
          </p:cNvSpPr>
          <p:nvPr>
            <p:ph type="title"/>
          </p:nvPr>
        </p:nvSpPr>
        <p:spPr>
          <a:xfrm>
            <a:off x="3987799" y="609600"/>
            <a:ext cx="4337050" cy="767137"/>
          </a:xfrm>
        </p:spPr>
        <p:txBody>
          <a:bodyPr vert="horz" lIns="91440" tIns="45720" rIns="91440" bIns="45720" rtlCol="0" anchor="b">
            <a:normAutofit fontScale="90000"/>
          </a:bodyPr>
          <a:lstStyle/>
          <a:p>
            <a:pPr algn="ct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RIDE</a:t>
            </a:r>
          </a:p>
        </p:txBody>
      </p:sp>
      <p:sp>
        <p:nvSpPr>
          <p:cNvPr id="4" name="Marcador de texto 3">
            <a:extLst>
              <a:ext uri="{FF2B5EF4-FFF2-40B4-BE49-F238E27FC236}">
                <a16:creationId xmlns:a16="http://schemas.microsoft.com/office/drawing/2014/main" id="{60105086-DB9B-41B5-AF98-26AE33C651FE}"/>
              </a:ext>
            </a:extLst>
          </p:cNvPr>
          <p:cNvSpPr>
            <a:spLocks noGrp="1"/>
          </p:cNvSpPr>
          <p:nvPr>
            <p:ph type="body" sz="half" idx="2"/>
          </p:nvPr>
        </p:nvSpPr>
        <p:spPr>
          <a:xfrm>
            <a:off x="3987797" y="2095927"/>
            <a:ext cx="4847978" cy="4376791"/>
          </a:xfrm>
        </p:spPr>
        <p:txBody>
          <a:bodyPr vert="horz" lIns="91440" tIns="45720" rIns="91440" bIns="45720" rtlCol="0" anchor="t">
            <a:normAutofit/>
          </a:bodyPr>
          <a:lstStyle/>
          <a:p>
            <a:pPr marL="342900" indent="-342900">
              <a:buSzPct val="100000"/>
              <a:buFont typeface="Wingdings" panose="05000000000000000000" pitchFamily="2" charset="2"/>
              <a:buChar char="ü"/>
            </a:pPr>
            <a:endParaRPr lang="en-US" dirty="0"/>
          </a:p>
          <a:p>
            <a:pPr marL="342900" indent="-342900">
              <a:buSzPct val="100000"/>
              <a:buFont typeface="Wingdings" panose="05000000000000000000" pitchFamily="2" charset="2"/>
              <a:buChar char="ü"/>
            </a:pPr>
            <a:r>
              <a:rPr lang="en-US" dirty="0"/>
              <a:t>Added to </a:t>
            </a:r>
            <a:r>
              <a:rPr lang="en-US" dirty="0" err="1">
                <a:hlinkClick r:id="rId3"/>
              </a:rPr>
              <a:t>shortfilmwire</a:t>
            </a:r>
            <a:r>
              <a:rPr lang="en-US" dirty="0"/>
              <a:t>  market 2021   </a:t>
            </a:r>
            <a:r>
              <a:rPr lang="en-US" dirty="0">
                <a:solidFill>
                  <a:srgbClr val="00B0F0"/>
                </a:solidFill>
              </a:rPr>
              <a:t>reference number I2100245 </a:t>
            </a:r>
            <a:r>
              <a:rPr lang="en-US" dirty="0" err="1"/>
              <a:t>Clermont-ferrand</a:t>
            </a:r>
            <a:endParaRPr lang="en-US" dirty="0"/>
          </a:p>
          <a:p>
            <a:pPr>
              <a:buSzPct val="100000"/>
            </a:pPr>
            <a:r>
              <a:rPr lang="en-US" dirty="0"/>
              <a:t> </a:t>
            </a:r>
          </a:p>
          <a:p>
            <a:pPr marL="342900" indent="-342900">
              <a:buSzPct val="100000"/>
              <a:buFont typeface="Wingdings" panose="05000000000000000000" pitchFamily="2" charset="2"/>
              <a:buChar char="ü"/>
            </a:pPr>
            <a:r>
              <a:rPr lang="en-US" dirty="0"/>
              <a:t>Added to </a:t>
            </a:r>
            <a:r>
              <a:rPr lang="en-US" dirty="0">
                <a:hlinkClick r:id="rId4"/>
              </a:rPr>
              <a:t>Catalan films &amp; tv </a:t>
            </a:r>
            <a:r>
              <a:rPr lang="en-US" dirty="0"/>
              <a:t>catalogue 2021</a:t>
            </a:r>
          </a:p>
          <a:p>
            <a:pPr marL="342900" indent="-342900">
              <a:buSzPct val="100000"/>
              <a:buFont typeface="Wingdings" panose="05000000000000000000" pitchFamily="2" charset="2"/>
              <a:buChar char="ü"/>
            </a:pPr>
            <a:endParaRPr lang="en-US" dirty="0"/>
          </a:p>
          <a:p>
            <a:pPr marL="342900" indent="-342900">
              <a:buSzPct val="100000"/>
              <a:buFont typeface="Wingdings" panose="05000000000000000000" pitchFamily="2" charset="2"/>
              <a:buChar char="ü"/>
            </a:pPr>
            <a:r>
              <a:rPr lang="en-US" dirty="0"/>
              <a:t>Available for festivals on platforms:</a:t>
            </a:r>
          </a:p>
          <a:p>
            <a:pPr marL="342900" indent="-342900">
              <a:buSzPct val="100000"/>
              <a:buFont typeface="Arial" panose="020B0604020202020204" pitchFamily="34" charset="0"/>
              <a:buChar char="•"/>
            </a:pPr>
            <a:r>
              <a:rPr lang="en-US" dirty="0" err="1"/>
              <a:t>Filmfreeway</a:t>
            </a:r>
            <a:endParaRPr lang="en-US" dirty="0"/>
          </a:p>
          <a:p>
            <a:pPr marL="342900" indent="-342900">
              <a:buSzPct val="100000"/>
              <a:buFont typeface="Arial" panose="020B0604020202020204" pitchFamily="34" charset="0"/>
              <a:buChar char="•"/>
            </a:pPr>
            <a:r>
              <a:rPr lang="en-US" dirty="0" err="1"/>
              <a:t>Shortfilmdepot</a:t>
            </a:r>
            <a:endParaRPr lang="en-US" dirty="0"/>
          </a:p>
          <a:p>
            <a:pPr marL="342900" indent="-342900">
              <a:buSzPct val="100000"/>
              <a:buFont typeface="Arial" panose="020B0604020202020204" pitchFamily="34" charset="0"/>
              <a:buChar char="•"/>
            </a:pPr>
            <a:r>
              <a:rPr lang="en-US" dirty="0" err="1"/>
              <a:t>Festhome</a:t>
            </a:r>
            <a:endParaRPr lang="en-US" dirty="0"/>
          </a:p>
          <a:p>
            <a:pPr marL="342900" indent="-342900">
              <a:buSzPct val="100000"/>
              <a:buFont typeface="Arial" panose="020B0604020202020204" pitchFamily="34" charset="0"/>
              <a:buChar char="•"/>
            </a:pPr>
            <a:r>
              <a:rPr lang="en-US" dirty="0">
                <a:hlinkClick r:id="rId5"/>
              </a:rPr>
              <a:t>IMDB</a:t>
            </a:r>
            <a:endParaRPr lang="en-US" dirty="0"/>
          </a:p>
          <a:p>
            <a:pPr algn="ctr">
              <a:buSzPct val="100000"/>
            </a:pPr>
            <a:endParaRPr lang="en-US" sz="2100" dirty="0"/>
          </a:p>
          <a:p>
            <a:pPr algn="ctr">
              <a:buSzPct val="100000"/>
            </a:pPr>
            <a:endParaRPr lang="en-US" sz="2100" dirty="0"/>
          </a:p>
          <a:p>
            <a:pPr algn="ctr">
              <a:buSzPct val="100000"/>
            </a:pPr>
            <a:endParaRPr lang="en-US" sz="2100" dirty="0"/>
          </a:p>
        </p:txBody>
      </p:sp>
      <p:pic>
        <p:nvPicPr>
          <p:cNvPr id="9" name="Imagen 8" descr="Imagen que contiene electrónica, monitor, pantalla, televisión&#10;&#10;Descripción generada automáticamente">
            <a:extLst>
              <a:ext uri="{FF2B5EF4-FFF2-40B4-BE49-F238E27FC236}">
                <a16:creationId xmlns:a16="http://schemas.microsoft.com/office/drawing/2014/main" id="{3AEBCBDE-C5B6-4894-A874-71BB5A66166F}"/>
              </a:ext>
            </a:extLst>
          </p:cNvPr>
          <p:cNvPicPr>
            <a:picLocks noChangeAspect="1"/>
          </p:cNvPicPr>
          <p:nvPr/>
        </p:nvPicPr>
        <p:blipFill rotWithShape="1">
          <a:blip r:embed="rId6"/>
          <a:srcRect l="27805" r="4031" b="3"/>
          <a:stretch/>
        </p:blipFill>
        <p:spPr>
          <a:xfrm>
            <a:off x="0" y="4233662"/>
            <a:ext cx="3297530" cy="2624328"/>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7" name="Marcador de contenido 6" descr="Interfaz de usuario gráfica, Aplicación&#10;&#10;Descripción generada automáticamente">
            <a:extLst>
              <a:ext uri="{FF2B5EF4-FFF2-40B4-BE49-F238E27FC236}">
                <a16:creationId xmlns:a16="http://schemas.microsoft.com/office/drawing/2014/main" id="{93A90100-0D2B-400B-AF62-B0FE60EA413A}"/>
              </a:ext>
            </a:extLst>
          </p:cNvPr>
          <p:cNvPicPr>
            <a:picLocks noGrp="1" noChangeAspect="1"/>
          </p:cNvPicPr>
          <p:nvPr>
            <p:ph idx="1"/>
          </p:nvPr>
        </p:nvPicPr>
        <p:blipFill rotWithShape="1">
          <a:blip r:embed="rId7"/>
          <a:srcRect t="35019" r="2" b="788"/>
          <a:stretch/>
        </p:blipFill>
        <p:spPr>
          <a:xfrm>
            <a:off x="0" y="0"/>
            <a:ext cx="3297530" cy="4233662"/>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5" name="Marcador de número de diapositiva 4">
            <a:extLst>
              <a:ext uri="{FF2B5EF4-FFF2-40B4-BE49-F238E27FC236}">
                <a16:creationId xmlns:a16="http://schemas.microsoft.com/office/drawing/2014/main" id="{F6494F1E-E6BB-4671-894D-BDAF9DBECA7A}"/>
              </a:ext>
            </a:extLst>
          </p:cNvPr>
          <p:cNvSpPr>
            <a:spLocks noGrp="1"/>
          </p:cNvSpPr>
          <p:nvPr>
            <p:ph type="sldNum" sz="quarter" idx="12"/>
          </p:nvPr>
        </p:nvSpPr>
        <p:spPr>
          <a:xfrm>
            <a:off x="8324848" y="5883275"/>
            <a:ext cx="413375" cy="365125"/>
          </a:xfrm>
        </p:spPr>
        <p:txBody>
          <a:bodyPr vert="horz" lIns="91440" tIns="45720" rIns="91440" bIns="45720" rtlCol="0" anchor="ctr">
            <a:normAutofit/>
          </a:bodyPr>
          <a:lstStyle/>
          <a:p>
            <a:pPr lvl="0" defTabSz="914400">
              <a:spcBef>
                <a:spcPts val="0"/>
              </a:spcBef>
              <a:spcAft>
                <a:spcPts val="600"/>
              </a:spcAft>
              <a:buNone/>
            </a:pPr>
            <a:fld id="{00000000-1234-1234-1234-123412341234}" type="slidenum">
              <a:rPr lang="en-US" sz="900"/>
              <a:pPr lvl="0" defTabSz="914400">
                <a:spcBef>
                  <a:spcPts val="0"/>
                </a:spcBef>
                <a:spcAft>
                  <a:spcPts val="600"/>
                </a:spcAft>
                <a:buNone/>
              </a:pPr>
              <a:t>2</a:t>
            </a:fld>
            <a:endParaRPr lang="en-US" sz="900"/>
          </a:p>
        </p:txBody>
      </p:sp>
    </p:spTree>
    <p:extLst>
      <p:ext uri="{BB962C8B-B14F-4D97-AF65-F5344CB8AC3E}">
        <p14:creationId xmlns:p14="http://schemas.microsoft.com/office/powerpoint/2010/main" val="59209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p:nvSpPr>
          <p:cNvPr id="163" name="Rectangle 162">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043E5B0C-618D-426F-A60E-ADC27F686DF8}"/>
              </a:ext>
            </a:extLst>
          </p:cNvPr>
          <p:cNvSpPr>
            <a:spLocks noChangeArrowheads="1"/>
          </p:cNvSpPr>
          <p:nvPr/>
        </p:nvSpPr>
        <p:spPr bwMode="auto">
          <a:xfrm>
            <a:off x="143838" y="801384"/>
            <a:ext cx="2989781" cy="508189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fontAlgn="base">
              <a:lnSpc>
                <a:spcPct val="90000"/>
              </a:lnSpc>
              <a:spcBef>
                <a:spcPct val="20000"/>
              </a:spcBef>
              <a:spcAft>
                <a:spcPts val="600"/>
              </a:spcAft>
              <a:buClr>
                <a:schemeClr val="tx1"/>
              </a:buClr>
              <a:buSzPct val="100000"/>
            </a:pPr>
            <a:r>
              <a:rPr lang="en-US" sz="3200" b="1" u="sng"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SYNOPSIS</a:t>
            </a:r>
            <a:r>
              <a:rPr lang="en-US" sz="3200"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marL="0" marR="0" lvl="0" indent="0" fontAlgn="base">
              <a:lnSpc>
                <a:spcPct val="90000"/>
              </a:lnSpc>
              <a:spcBef>
                <a:spcPct val="20000"/>
              </a:spcBef>
              <a:spcAft>
                <a:spcPts val="600"/>
              </a:spcAft>
              <a:buClr>
                <a:schemeClr val="tx1"/>
              </a:buClr>
              <a:buSzPct val="100000"/>
              <a:buFont typeface="Arial"/>
              <a:buChar char="•"/>
              <a:tabLst/>
            </a:pPr>
            <a:endParaRPr kumimoji="0" lang="en-US" altLang="en-US" sz="1600" b="0" i="0" u="none" strike="noStrike" cap="small" normalizeH="0" baseline="0" dirty="0">
              <a:ln>
                <a:noFill/>
              </a:ln>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lvl="0" fontAlgn="base">
              <a:lnSpc>
                <a:spcPct val="90000"/>
              </a:lnSpc>
              <a:spcBef>
                <a:spcPct val="20000"/>
              </a:spcBef>
              <a:spcAft>
                <a:spcPts val="600"/>
              </a:spcAft>
              <a:buClr>
                <a:schemeClr val="tx1"/>
              </a:buClr>
              <a:buSzPct val="100000"/>
              <a:buFont typeface="Arial"/>
              <a:buChar char="•"/>
            </a:pPr>
            <a:br>
              <a:rPr lang="en-US" b="1" dirty="0"/>
            </a:br>
            <a:r>
              <a:rPr lang="en-US" sz="1600" dirty="0">
                <a:solidFill>
                  <a:schemeClr val="bg1"/>
                </a:solidFill>
              </a:rPr>
              <a:t>Emma and her daughter Alex struggle to understand each other.</a:t>
            </a:r>
          </a:p>
          <a:p>
            <a:pPr lvl="0" fontAlgn="base">
              <a:lnSpc>
                <a:spcPct val="90000"/>
              </a:lnSpc>
              <a:spcBef>
                <a:spcPct val="20000"/>
              </a:spcBef>
              <a:spcAft>
                <a:spcPts val="600"/>
              </a:spcAft>
              <a:buClr>
                <a:schemeClr val="tx1"/>
              </a:buClr>
              <a:buSzPct val="100000"/>
            </a:pPr>
            <a:r>
              <a:rPr lang="en-US" sz="1600" dirty="0">
                <a:solidFill>
                  <a:schemeClr val="bg1"/>
                </a:solidFill>
              </a:rPr>
              <a:t>Emma is having a hard time coping with her teenage girl, who sees life very differently and is turning into a bit of a rebel. </a:t>
            </a:r>
          </a:p>
          <a:p>
            <a:pPr lvl="0" fontAlgn="base">
              <a:lnSpc>
                <a:spcPct val="90000"/>
              </a:lnSpc>
              <a:spcBef>
                <a:spcPct val="20000"/>
              </a:spcBef>
              <a:spcAft>
                <a:spcPts val="600"/>
              </a:spcAft>
              <a:buClr>
                <a:schemeClr val="tx1"/>
              </a:buClr>
              <a:buSzPct val="100000"/>
            </a:pPr>
            <a:r>
              <a:rPr lang="en-US" sz="1600" dirty="0">
                <a:solidFill>
                  <a:schemeClr val="bg1"/>
                </a:solidFill>
              </a:rPr>
              <a:t>Emma realizes she has to take matters in her own hands and finds a way to bring their worlds closer together.</a:t>
            </a:r>
            <a:endParaRPr lang="en-US" altLang="en-US" sz="16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165"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3245" y="620720"/>
            <a:ext cx="5197085"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8" name="Shape 158"/>
          <p:cNvPicPr preferRelativeResize="0"/>
          <p:nvPr/>
        </p:nvPicPr>
        <p:blipFill>
          <a:blip r:embed="rId3"/>
          <a:srcRect/>
          <a:stretch/>
        </p:blipFill>
        <p:spPr>
          <a:xfrm>
            <a:off x="3548602" y="1454013"/>
            <a:ext cx="5037646" cy="3949973"/>
          </a:xfrm>
          <a:prstGeom prst="rect">
            <a:avLst/>
          </a:prstGeom>
          <a:noFill/>
        </p:spPr>
      </p:pic>
      <p:sp>
        <p:nvSpPr>
          <p:cNvPr id="154" name="Shape 154"/>
          <p:cNvSpPr txBox="1">
            <a:spLocks noGrp="1"/>
          </p:cNvSpPr>
          <p:nvPr>
            <p:ph type="sldNum" idx="12"/>
          </p:nvPr>
        </p:nvSpPr>
        <p:spPr>
          <a:xfrm>
            <a:off x="7885509" y="6101643"/>
            <a:ext cx="413375" cy="365125"/>
          </a:xfrm>
          <a:prstGeom prst="rect">
            <a:avLst/>
          </a:prstGeom>
        </p:spPr>
        <p:txBody>
          <a:bodyPr vert="horz" lIns="91440" tIns="45720" rIns="91440" bIns="45720" rtlCol="0" anchor="ctr" anchorCtr="0">
            <a:normAutofit/>
          </a:bodyPr>
          <a:lstStyle/>
          <a:p>
            <a:pPr lvl="0" defTabSz="914400">
              <a:spcBef>
                <a:spcPts val="0"/>
              </a:spcBef>
              <a:spcAft>
                <a:spcPts val="600"/>
              </a:spcAft>
              <a:buNone/>
            </a:pPr>
            <a:fld id="{00000000-1234-1234-1234-123412341234}" type="slidenum">
              <a:rPr lang="en-US" sz="900">
                <a:solidFill>
                  <a:srgbClr val="BFBFBF"/>
                </a:solidFill>
                <a:sym typeface="Quicksand"/>
              </a:rPr>
              <a:pPr lvl="0" defTabSz="914400">
                <a:spcBef>
                  <a:spcPts val="0"/>
                </a:spcBef>
                <a:spcAft>
                  <a:spcPts val="600"/>
                </a:spcAft>
                <a:buNone/>
              </a:pPr>
              <a:t>3</a:t>
            </a:fld>
            <a:endParaRPr lang="en-US" sz="900">
              <a:solidFill>
                <a:srgbClr val="BFBFBF"/>
              </a:solidFill>
              <a:sym typeface="Quicksand"/>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6DE86-4644-4000-BC7C-2413B9826A72}"/>
              </a:ext>
            </a:extLst>
          </p:cNvPr>
          <p:cNvSpPr>
            <a:spLocks noGrp="1"/>
          </p:cNvSpPr>
          <p:nvPr>
            <p:ph type="title"/>
          </p:nvPr>
        </p:nvSpPr>
        <p:spPr>
          <a:xfrm>
            <a:off x="4815348" y="609600"/>
            <a:ext cx="3841955" cy="1905000"/>
          </a:xfrm>
        </p:spPr>
        <p:txBody>
          <a:bodyPr vert="horz" lIns="91440" tIns="45720" rIns="91440" bIns="45720" rtlCol="0" anchor="ctr">
            <a:normAutofit/>
          </a:bodyPr>
          <a:lstStyle/>
          <a:p>
            <a:pPr>
              <a:lnSpc>
                <a:spcPct val="90000"/>
              </a:lnSpc>
              <a:spcBef>
                <a:spcPct val="0"/>
              </a:spcBef>
            </a:pPr>
            <a:r>
              <a:rPr lang="en-US" sz="3200" b="1">
                <a:gradFill flip="none" rotWithShape="1">
                  <a:gsLst>
                    <a:gs pos="0">
                      <a:schemeClr val="tx1"/>
                    </a:gs>
                    <a:gs pos="100000">
                      <a:schemeClr val="tx1">
                        <a:lumMod val="65000"/>
                      </a:schemeClr>
                    </a:gs>
                  </a:gsLst>
                  <a:lin ang="5580000" scaled="0"/>
                  <a:tileRect/>
                </a:gradFill>
              </a:rPr>
              <a:t>TECHNICAL SPECS</a:t>
            </a:r>
            <a:br>
              <a:rPr lang="en-US" sz="3200">
                <a:gradFill flip="none" rotWithShape="1">
                  <a:gsLst>
                    <a:gs pos="0">
                      <a:schemeClr val="tx1"/>
                    </a:gs>
                    <a:gs pos="100000">
                      <a:schemeClr val="tx1">
                        <a:lumMod val="65000"/>
                      </a:schemeClr>
                    </a:gs>
                  </a:gsLst>
                  <a:lin ang="5580000" scaled="0"/>
                  <a:tileRect/>
                </a:gradFill>
              </a:rPr>
            </a:br>
            <a:br>
              <a:rPr lang="en-US" sz="3200">
                <a:gradFill flip="none" rotWithShape="1">
                  <a:gsLst>
                    <a:gs pos="0">
                      <a:schemeClr val="tx1"/>
                    </a:gs>
                    <a:gs pos="100000">
                      <a:schemeClr val="tx1">
                        <a:lumMod val="65000"/>
                      </a:schemeClr>
                    </a:gs>
                  </a:gsLst>
                  <a:lin ang="5580000" scaled="0"/>
                  <a:tileRect/>
                </a:gradFill>
              </a:rPr>
            </a:br>
            <a:br>
              <a:rPr lang="en-US" sz="3200">
                <a:gradFill flip="none" rotWithShape="1">
                  <a:gsLst>
                    <a:gs pos="0">
                      <a:schemeClr val="tx1"/>
                    </a:gs>
                    <a:gs pos="100000">
                      <a:schemeClr val="tx1">
                        <a:lumMod val="65000"/>
                      </a:schemeClr>
                    </a:gs>
                  </a:gsLst>
                  <a:lin ang="5580000" scaled="0"/>
                  <a:tileRect/>
                </a:gradFill>
              </a:rPr>
            </a:br>
            <a:endParaRPr lang="en-US" sz="3200">
              <a:gradFill flip="none" rotWithShape="1">
                <a:gsLst>
                  <a:gs pos="0">
                    <a:schemeClr val="tx1"/>
                  </a:gs>
                  <a:gs pos="100000">
                    <a:schemeClr val="tx1">
                      <a:lumMod val="65000"/>
                    </a:schemeClr>
                  </a:gs>
                </a:gsLst>
                <a:lin ang="5580000" scaled="0"/>
                <a:tileRect/>
              </a:gradFill>
            </a:endParaRPr>
          </a:p>
        </p:txBody>
      </p:sp>
      <p:sp>
        <p:nvSpPr>
          <p:cNvPr id="3" name="Marcador de texto 2">
            <a:extLst>
              <a:ext uri="{FF2B5EF4-FFF2-40B4-BE49-F238E27FC236}">
                <a16:creationId xmlns:a16="http://schemas.microsoft.com/office/drawing/2014/main" id="{1377B39D-69D0-480F-9F5B-383007165C66}"/>
              </a:ext>
            </a:extLst>
          </p:cNvPr>
          <p:cNvSpPr>
            <a:spLocks noGrp="1"/>
          </p:cNvSpPr>
          <p:nvPr>
            <p:ph type="body" idx="1"/>
          </p:nvPr>
        </p:nvSpPr>
        <p:spPr>
          <a:xfrm>
            <a:off x="4815348" y="1794555"/>
            <a:ext cx="3989605" cy="4088720"/>
          </a:xfrm>
        </p:spPr>
        <p:txBody>
          <a:bodyPr vert="horz" lIns="91440" tIns="45720" rIns="91440" bIns="45720" rtlCol="0" anchor="t">
            <a:normAutofit/>
          </a:bodyPr>
          <a:lstStyle/>
          <a:p>
            <a:pPr fontAlgn="base">
              <a:lnSpc>
                <a:spcPct val="90000"/>
              </a:lnSpc>
              <a:spcBef>
                <a:spcPct val="20000"/>
              </a:spcBef>
              <a:buSzPct val="100000"/>
            </a:pPr>
            <a:r>
              <a:rPr lang="en-US" sz="1600" b="1" dirty="0">
                <a:gradFill flip="none" rotWithShape="1">
                  <a:gsLst>
                    <a:gs pos="0">
                      <a:schemeClr val="tx1"/>
                    </a:gs>
                    <a:gs pos="100000">
                      <a:schemeClr val="tx1">
                        <a:lumMod val="75000"/>
                      </a:schemeClr>
                    </a:gs>
                  </a:gsLst>
                  <a:lin ang="5580000" scaled="0"/>
                  <a:tileRect/>
                </a:gradFill>
              </a:rPr>
              <a:t>Running time</a:t>
            </a:r>
            <a:r>
              <a:rPr lang="en-US" sz="1600" dirty="0">
                <a:gradFill flip="none" rotWithShape="1">
                  <a:gsLst>
                    <a:gs pos="0">
                      <a:schemeClr val="tx1"/>
                    </a:gs>
                    <a:gs pos="100000">
                      <a:schemeClr val="tx1">
                        <a:lumMod val="75000"/>
                      </a:schemeClr>
                    </a:gs>
                  </a:gsLst>
                  <a:lin ang="5580000" scaled="0"/>
                  <a:tileRect/>
                </a:gradFill>
              </a:rPr>
              <a:t> | 9.43¨</a:t>
            </a:r>
          </a:p>
          <a:p>
            <a:pPr fontAlgn="base">
              <a:lnSpc>
                <a:spcPct val="90000"/>
              </a:lnSpc>
              <a:spcBef>
                <a:spcPct val="20000"/>
              </a:spcBef>
              <a:buSzPct val="100000"/>
            </a:pPr>
            <a:r>
              <a:rPr lang="en-US" sz="1600" b="1" dirty="0">
                <a:gradFill flip="none" rotWithShape="1">
                  <a:gsLst>
                    <a:gs pos="0">
                      <a:schemeClr val="tx1"/>
                    </a:gs>
                    <a:gs pos="100000">
                      <a:schemeClr val="tx1">
                        <a:lumMod val="75000"/>
                      </a:schemeClr>
                    </a:gs>
                  </a:gsLst>
                  <a:lin ang="5580000" scaled="0"/>
                  <a:tileRect/>
                </a:gradFill>
              </a:rPr>
              <a:t>Exhibition formats</a:t>
            </a:r>
            <a:r>
              <a:rPr lang="en-US" sz="1600" dirty="0">
                <a:gradFill flip="none" rotWithShape="1">
                  <a:gsLst>
                    <a:gs pos="0">
                      <a:schemeClr val="tx1"/>
                    </a:gs>
                    <a:gs pos="100000">
                      <a:schemeClr val="tx1">
                        <a:lumMod val="75000"/>
                      </a:schemeClr>
                    </a:gs>
                  </a:gsLst>
                  <a:lin ang="5580000" scaled="0"/>
                  <a:tileRect/>
                </a:gradFill>
              </a:rPr>
              <a:t> | DCP, HD CAM</a:t>
            </a:r>
          </a:p>
          <a:p>
            <a:pPr fontAlgn="base">
              <a:lnSpc>
                <a:spcPct val="90000"/>
              </a:lnSpc>
              <a:spcBef>
                <a:spcPct val="20000"/>
              </a:spcBef>
              <a:buSzPct val="100000"/>
            </a:pPr>
            <a:r>
              <a:rPr lang="en-US" sz="1600" b="1" dirty="0">
                <a:gradFill flip="none" rotWithShape="1">
                  <a:gsLst>
                    <a:gs pos="0">
                      <a:schemeClr val="tx1"/>
                    </a:gs>
                    <a:gs pos="100000">
                      <a:schemeClr val="tx1">
                        <a:lumMod val="75000"/>
                      </a:schemeClr>
                    </a:gs>
                  </a:gsLst>
                  <a:lin ang="5580000" scaled="0"/>
                  <a:tileRect/>
                </a:gradFill>
              </a:rPr>
              <a:t>Aspect ratio</a:t>
            </a:r>
            <a:r>
              <a:rPr lang="en-US" sz="1600" dirty="0">
                <a:gradFill flip="none" rotWithShape="1">
                  <a:gsLst>
                    <a:gs pos="0">
                      <a:schemeClr val="tx1"/>
                    </a:gs>
                    <a:gs pos="100000">
                      <a:schemeClr val="tx1">
                        <a:lumMod val="75000"/>
                      </a:schemeClr>
                    </a:gs>
                  </a:gsLst>
                  <a:lin ang="5580000" scaled="0"/>
                  <a:tileRect/>
                </a:gradFill>
              </a:rPr>
              <a:t> | SCOPE</a:t>
            </a:r>
          </a:p>
          <a:p>
            <a:pPr fontAlgn="base">
              <a:lnSpc>
                <a:spcPct val="90000"/>
              </a:lnSpc>
              <a:spcBef>
                <a:spcPct val="20000"/>
              </a:spcBef>
              <a:buSzPct val="100000"/>
            </a:pPr>
            <a:r>
              <a:rPr lang="en-US" sz="1600" b="1" dirty="0">
                <a:gradFill flip="none" rotWithShape="1">
                  <a:gsLst>
                    <a:gs pos="0">
                      <a:schemeClr val="tx1"/>
                    </a:gs>
                    <a:gs pos="100000">
                      <a:schemeClr val="tx1">
                        <a:lumMod val="75000"/>
                      </a:schemeClr>
                    </a:gs>
                  </a:gsLst>
                  <a:lin ang="5580000" scaled="0"/>
                  <a:tileRect/>
                </a:gradFill>
              </a:rPr>
              <a:t>Sound</a:t>
            </a:r>
            <a:r>
              <a:rPr lang="en-US" sz="1600" dirty="0">
                <a:gradFill flip="none" rotWithShape="1">
                  <a:gsLst>
                    <a:gs pos="0">
                      <a:schemeClr val="tx1"/>
                    </a:gs>
                    <a:gs pos="100000">
                      <a:schemeClr val="tx1">
                        <a:lumMod val="75000"/>
                      </a:schemeClr>
                    </a:gs>
                  </a:gsLst>
                  <a:lin ang="5580000" scaled="0"/>
                  <a:tileRect/>
                </a:gradFill>
              </a:rPr>
              <a:t> | STEREO</a:t>
            </a:r>
          </a:p>
          <a:p>
            <a:pPr fontAlgn="base">
              <a:lnSpc>
                <a:spcPct val="90000"/>
              </a:lnSpc>
              <a:spcBef>
                <a:spcPct val="20000"/>
              </a:spcBef>
              <a:buSzPct val="100000"/>
            </a:pPr>
            <a:r>
              <a:rPr lang="en-US" sz="1600" b="1" dirty="0">
                <a:gradFill flip="none" rotWithShape="1">
                  <a:gsLst>
                    <a:gs pos="0">
                      <a:schemeClr val="tx1"/>
                    </a:gs>
                    <a:gs pos="100000">
                      <a:schemeClr val="tx1">
                        <a:lumMod val="75000"/>
                      </a:schemeClr>
                    </a:gs>
                  </a:gsLst>
                  <a:lin ang="5580000" scaled="0"/>
                  <a:tileRect/>
                </a:gradFill>
              </a:rPr>
              <a:t>Shooting format</a:t>
            </a:r>
            <a:r>
              <a:rPr lang="en-US" sz="1600" dirty="0">
                <a:gradFill flip="none" rotWithShape="1">
                  <a:gsLst>
                    <a:gs pos="0">
                      <a:schemeClr val="tx1"/>
                    </a:gs>
                    <a:gs pos="100000">
                      <a:schemeClr val="tx1">
                        <a:lumMod val="75000"/>
                      </a:schemeClr>
                    </a:gs>
                  </a:gsLst>
                  <a:lin ang="5580000" scaled="0"/>
                  <a:tileRect/>
                </a:gradFill>
              </a:rPr>
              <a:t> | 4K</a:t>
            </a:r>
          </a:p>
          <a:p>
            <a:pPr fontAlgn="base">
              <a:lnSpc>
                <a:spcPct val="90000"/>
              </a:lnSpc>
              <a:spcBef>
                <a:spcPct val="20000"/>
              </a:spcBef>
              <a:buSzPct val="100000"/>
            </a:pPr>
            <a:r>
              <a:rPr lang="en-US" sz="1600" b="1" dirty="0" err="1">
                <a:gradFill flip="none" rotWithShape="1">
                  <a:gsLst>
                    <a:gs pos="0">
                      <a:schemeClr val="tx1"/>
                    </a:gs>
                    <a:gs pos="100000">
                      <a:schemeClr val="tx1">
                        <a:lumMod val="75000"/>
                      </a:schemeClr>
                    </a:gs>
                  </a:gsLst>
                  <a:lin ang="5580000" scaled="0"/>
                  <a:tileRect/>
                </a:gradFill>
              </a:rPr>
              <a:t>Colour</a:t>
            </a:r>
            <a:r>
              <a:rPr lang="en-US" sz="1600" b="1" dirty="0">
                <a:gradFill flip="none" rotWithShape="1">
                  <a:gsLst>
                    <a:gs pos="0">
                      <a:schemeClr val="tx1"/>
                    </a:gs>
                    <a:gs pos="100000">
                      <a:schemeClr val="tx1">
                        <a:lumMod val="75000"/>
                      </a:schemeClr>
                    </a:gs>
                  </a:gsLst>
                  <a:lin ang="5580000" scaled="0"/>
                  <a:tileRect/>
                </a:gradFill>
              </a:rPr>
              <a:t> </a:t>
            </a:r>
          </a:p>
          <a:p>
            <a:pPr fontAlgn="base">
              <a:lnSpc>
                <a:spcPct val="90000"/>
              </a:lnSpc>
              <a:spcBef>
                <a:spcPct val="20000"/>
              </a:spcBef>
              <a:buSzPct val="100000"/>
            </a:pPr>
            <a:r>
              <a:rPr lang="en-US" sz="1600" b="1" dirty="0">
                <a:gradFill flip="none" rotWithShape="1">
                  <a:gsLst>
                    <a:gs pos="0">
                      <a:schemeClr val="tx1"/>
                    </a:gs>
                    <a:gs pos="100000">
                      <a:schemeClr val="tx1">
                        <a:lumMod val="75000"/>
                      </a:schemeClr>
                    </a:gs>
                  </a:gsLst>
                  <a:lin ang="5580000" scaled="0"/>
                  <a:tileRect/>
                </a:gradFill>
              </a:rPr>
              <a:t>Year of production</a:t>
            </a:r>
            <a:r>
              <a:rPr lang="en-US" sz="1600" dirty="0">
                <a:gradFill flip="none" rotWithShape="1">
                  <a:gsLst>
                    <a:gs pos="0">
                      <a:schemeClr val="tx1"/>
                    </a:gs>
                    <a:gs pos="100000">
                      <a:schemeClr val="tx1">
                        <a:lumMod val="75000"/>
                      </a:schemeClr>
                    </a:gs>
                  </a:gsLst>
                  <a:lin ang="5580000" scaled="0"/>
                  <a:tileRect/>
                </a:gradFill>
              </a:rPr>
              <a:t> | 2019</a:t>
            </a:r>
          </a:p>
          <a:p>
            <a:pPr fontAlgn="base">
              <a:lnSpc>
                <a:spcPct val="90000"/>
              </a:lnSpc>
              <a:spcBef>
                <a:spcPct val="20000"/>
              </a:spcBef>
              <a:buSzPct val="100000"/>
            </a:pPr>
            <a:r>
              <a:rPr lang="en-US" sz="1600" b="1" dirty="0">
                <a:gradFill flip="none" rotWithShape="1">
                  <a:gsLst>
                    <a:gs pos="0">
                      <a:schemeClr val="tx1"/>
                    </a:gs>
                    <a:gs pos="100000">
                      <a:schemeClr val="tx1">
                        <a:lumMod val="75000"/>
                      </a:schemeClr>
                    </a:gs>
                  </a:gsLst>
                  <a:lin ang="5580000" scaled="0"/>
                  <a:tileRect/>
                </a:gradFill>
              </a:rPr>
              <a:t>Original languages</a:t>
            </a:r>
            <a:r>
              <a:rPr lang="en-US" sz="1600" dirty="0">
                <a:gradFill flip="none" rotWithShape="1">
                  <a:gsLst>
                    <a:gs pos="0">
                      <a:schemeClr val="tx1"/>
                    </a:gs>
                    <a:gs pos="100000">
                      <a:schemeClr val="tx1">
                        <a:lumMod val="75000"/>
                      </a:schemeClr>
                    </a:gs>
                  </a:gsLst>
                  <a:lin ang="5580000" scaled="0"/>
                  <a:tileRect/>
                </a:gradFill>
              </a:rPr>
              <a:t> | CATALAN, ENGLISH, SPANISH, SWEDISH </a:t>
            </a:r>
          </a:p>
          <a:p>
            <a:pPr marL="0" indent="0" fontAlgn="base">
              <a:lnSpc>
                <a:spcPct val="90000"/>
              </a:lnSpc>
              <a:spcBef>
                <a:spcPct val="20000"/>
              </a:spcBef>
              <a:buSzPct val="100000"/>
              <a:buNone/>
            </a:pPr>
            <a:r>
              <a:rPr lang="en-US" sz="1200" dirty="0">
                <a:gradFill flip="none" rotWithShape="1">
                  <a:gsLst>
                    <a:gs pos="0">
                      <a:schemeClr val="tx1"/>
                    </a:gs>
                    <a:gs pos="100000">
                      <a:schemeClr val="tx1">
                        <a:lumMod val="75000"/>
                      </a:schemeClr>
                    </a:gs>
                  </a:gsLst>
                  <a:lin ang="5580000" scaled="0"/>
                  <a:tileRect/>
                </a:gradFill>
              </a:rPr>
              <a:t>(WITH ENGLISH AND SPANISH SUBTITLED VERSIONS AVAILABLE on demand)</a:t>
            </a:r>
          </a:p>
          <a:p>
            <a:pPr marL="0" indent="0" fontAlgn="base">
              <a:lnSpc>
                <a:spcPct val="90000"/>
              </a:lnSpc>
              <a:spcBef>
                <a:spcPct val="20000"/>
              </a:spcBef>
              <a:buSzPct val="100000"/>
              <a:buNone/>
            </a:pPr>
            <a:endParaRPr lang="en-US" sz="1300" dirty="0">
              <a:gradFill flip="none" rotWithShape="1">
                <a:gsLst>
                  <a:gs pos="0">
                    <a:schemeClr val="tx1"/>
                  </a:gs>
                  <a:gs pos="100000">
                    <a:schemeClr val="tx1">
                      <a:lumMod val="75000"/>
                    </a:schemeClr>
                  </a:gs>
                </a:gsLst>
                <a:lin ang="5580000" scaled="0"/>
                <a:tileRect/>
              </a:gradFill>
            </a:endParaRPr>
          </a:p>
        </p:txBody>
      </p:sp>
      <p:pic>
        <p:nvPicPr>
          <p:cNvPr id="6" name="Gráfico 5" descr="Cámara de vídeo">
            <a:extLst>
              <a:ext uri="{FF2B5EF4-FFF2-40B4-BE49-F238E27FC236}">
                <a16:creationId xmlns:a16="http://schemas.microsoft.com/office/drawing/2014/main" id="{3C114012-23DB-49CA-8CB2-1304688F4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394" y="1224619"/>
            <a:ext cx="4088720" cy="408872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Marcador de número de diapositiva 3">
            <a:extLst>
              <a:ext uri="{FF2B5EF4-FFF2-40B4-BE49-F238E27FC236}">
                <a16:creationId xmlns:a16="http://schemas.microsoft.com/office/drawing/2014/main" id="{B4D961ED-A179-446E-BB88-892777B215DA}"/>
              </a:ext>
            </a:extLst>
          </p:cNvPr>
          <p:cNvSpPr>
            <a:spLocks noGrp="1"/>
          </p:cNvSpPr>
          <p:nvPr>
            <p:ph type="sldNum" idx="12"/>
          </p:nvPr>
        </p:nvSpPr>
        <p:spPr>
          <a:xfrm>
            <a:off x="7885509" y="5883275"/>
            <a:ext cx="413375" cy="365125"/>
          </a:xfrm>
        </p:spPr>
        <p:txBody>
          <a:bodyPr vert="horz" lIns="91440" tIns="45720" rIns="91440" bIns="45720" rtlCol="0" anchor="ctr">
            <a:normAutofit/>
          </a:bodyPr>
          <a:lstStyle/>
          <a:p>
            <a:pPr lvl="0" defTabSz="914400">
              <a:spcBef>
                <a:spcPts val="0"/>
              </a:spcBef>
              <a:spcAft>
                <a:spcPts val="600"/>
              </a:spcAft>
              <a:buNone/>
            </a:pPr>
            <a:fld id="{00000000-1234-1234-1234-123412341234}" type="slidenum">
              <a:rPr lang="en-US" sz="900" smtClean="0"/>
              <a:pPr lvl="0" defTabSz="914400">
                <a:spcBef>
                  <a:spcPts val="0"/>
                </a:spcBef>
                <a:spcAft>
                  <a:spcPts val="600"/>
                </a:spcAft>
                <a:buNone/>
              </a:pPr>
              <a:t>4</a:t>
            </a:fld>
            <a:endParaRPr lang="en-US" sz="900"/>
          </a:p>
        </p:txBody>
      </p:sp>
    </p:spTree>
    <p:extLst>
      <p:ext uri="{BB962C8B-B14F-4D97-AF65-F5344CB8AC3E}">
        <p14:creationId xmlns:p14="http://schemas.microsoft.com/office/powerpoint/2010/main" val="13948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1BC6F7F-1397-4F39-A85A-B3D6441FA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322012" y="195210"/>
            <a:ext cx="3472667" cy="780835"/>
          </a:xfrm>
        </p:spPr>
        <p:txBody>
          <a:bodyPr vert="horz" lIns="91440" tIns="45720" rIns="91440" bIns="45720" rtlCol="0" anchor="ctr">
            <a:normAutofit fontScale="90000"/>
          </a:bodyPr>
          <a:lstStyle/>
          <a:p>
            <a:pPr algn="ctr">
              <a:spcBef>
                <a:spcPct val="0"/>
              </a:spcBef>
            </a:pPr>
            <a:r>
              <a:rPr lang="en-US" sz="3200" b="1" dirty="0">
                <a:gradFill flip="none" rotWithShape="1">
                  <a:gsLst>
                    <a:gs pos="0">
                      <a:schemeClr val="tx1"/>
                    </a:gs>
                    <a:gs pos="100000">
                      <a:schemeClr val="tx1">
                        <a:lumMod val="65000"/>
                      </a:schemeClr>
                    </a:gs>
                  </a:gsLst>
                  <a:lin ang="5580000" scaled="0"/>
                  <a:tileRect/>
                </a:gradFill>
              </a:rPr>
              <a:t>INTERNATIONAL CAST</a:t>
            </a:r>
          </a:p>
        </p:txBody>
      </p:sp>
      <p:pic>
        <p:nvPicPr>
          <p:cNvPr id="10" name="Picture 9">
            <a:extLst>
              <a:ext uri="{FF2B5EF4-FFF2-40B4-BE49-F238E27FC236}">
                <a16:creationId xmlns:a16="http://schemas.microsoft.com/office/drawing/2014/main" id="{A8A66CA1-A546-4993-847B-DCE0C6BDD733}"/>
              </a:ext>
            </a:extLst>
          </p:cNvPr>
          <p:cNvPicPr>
            <a:picLocks noChangeAspect="1"/>
          </p:cNvPicPr>
          <p:nvPr/>
        </p:nvPicPr>
        <p:blipFill rotWithShape="1">
          <a:blip r:embed="rId3"/>
          <a:srcRect l="8740" r="1421" b="7"/>
          <a:stretch/>
        </p:blipFill>
        <p:spPr>
          <a:xfrm>
            <a:off x="516374" y="647472"/>
            <a:ext cx="1773705" cy="2632224"/>
          </a:xfrm>
          <a:custGeom>
            <a:avLst/>
            <a:gdLst/>
            <a:ahLst/>
            <a:cxnLst/>
            <a:rect l="l" t="t" r="r" b="b"/>
            <a:pathLst>
              <a:path w="2364940" h="2632224">
                <a:moveTo>
                  <a:pt x="129605" y="0"/>
                </a:moveTo>
                <a:lnTo>
                  <a:pt x="2364940" y="0"/>
                </a:lnTo>
                <a:lnTo>
                  <a:pt x="2364940" y="2632224"/>
                </a:lnTo>
                <a:lnTo>
                  <a:pt x="0" y="2632224"/>
                </a:lnTo>
                <a:lnTo>
                  <a:pt x="0" y="129605"/>
                </a:lnTo>
                <a:cubicBezTo>
                  <a:pt x="0" y="58026"/>
                  <a:pt x="58026" y="0"/>
                  <a:pt x="129605" y="0"/>
                </a:cubicBezTo>
                <a:close/>
              </a:path>
            </a:pathLst>
          </a:custGeom>
          <a:ln w="38100">
            <a:gradFill>
              <a:gsLst>
                <a:gs pos="0">
                  <a:srgbClr val="363D46"/>
                </a:gs>
                <a:gs pos="100000">
                  <a:srgbClr val="282E35"/>
                </a:gs>
              </a:gsLst>
              <a:lin ang="5400000" scaled="1"/>
            </a:gradFill>
          </a:ln>
          <a:effectLst>
            <a:innerShdw blurRad="57150" dist="38100" dir="14460000">
              <a:prstClr val="black">
                <a:alpha val="70000"/>
              </a:prstClr>
            </a:innerShdw>
          </a:effectLst>
        </p:spPr>
      </p:pic>
      <p:pic>
        <p:nvPicPr>
          <p:cNvPr id="5" name="Shape 82"/>
          <p:cNvPicPr preferRelativeResize="0"/>
          <p:nvPr/>
        </p:nvPicPr>
        <p:blipFill rotWithShape="1">
          <a:blip r:embed="rId4"/>
          <a:srcRect t="8810" r="-2" b="7712"/>
          <a:stretch/>
        </p:blipFill>
        <p:spPr>
          <a:xfrm>
            <a:off x="2410729" y="647472"/>
            <a:ext cx="1773705" cy="2632224"/>
          </a:xfrm>
          <a:custGeom>
            <a:avLst/>
            <a:gdLst/>
            <a:ahLst/>
            <a:cxnLst/>
            <a:rect l="l" t="t" r="r" b="b"/>
            <a:pathLst>
              <a:path w="2364940" h="2632224">
                <a:moveTo>
                  <a:pt x="0" y="0"/>
                </a:moveTo>
                <a:lnTo>
                  <a:pt x="2235335" y="0"/>
                </a:lnTo>
                <a:cubicBezTo>
                  <a:pt x="2306914" y="0"/>
                  <a:pt x="2364940" y="58026"/>
                  <a:pt x="2364940" y="129605"/>
                </a:cubicBezTo>
                <a:lnTo>
                  <a:pt x="2364940" y="2632224"/>
                </a:lnTo>
                <a:lnTo>
                  <a:pt x="0" y="2632224"/>
                </a:lnTo>
                <a:close/>
              </a:path>
            </a:pathLst>
          </a:custGeom>
          <a:noFill/>
          <a:ln w="38100">
            <a:gradFill>
              <a:gsLst>
                <a:gs pos="0">
                  <a:srgbClr val="363D46"/>
                </a:gs>
                <a:gs pos="100000">
                  <a:srgbClr val="282E35"/>
                </a:gs>
              </a:gsLst>
              <a:lin ang="5400000" scaled="1"/>
            </a:gradFill>
          </a:ln>
          <a:effectLst>
            <a:innerShdw blurRad="57150" dist="38100" dir="14460000">
              <a:prstClr val="black">
                <a:alpha val="70000"/>
              </a:prstClr>
            </a:innerShdw>
          </a:effectLst>
        </p:spPr>
      </p:pic>
      <p:pic>
        <p:nvPicPr>
          <p:cNvPr id="8" name="Picture 7">
            <a:extLst>
              <a:ext uri="{FF2B5EF4-FFF2-40B4-BE49-F238E27FC236}">
                <a16:creationId xmlns:a16="http://schemas.microsoft.com/office/drawing/2014/main" id="{0D14D194-6D45-4BD8-9D5C-7D244A4B49A6}"/>
              </a:ext>
            </a:extLst>
          </p:cNvPr>
          <p:cNvPicPr>
            <a:picLocks noChangeAspect="1"/>
          </p:cNvPicPr>
          <p:nvPr/>
        </p:nvPicPr>
        <p:blipFill rotWithShape="1">
          <a:blip r:embed="rId5"/>
          <a:srcRect l="15393" r="17221" b="-2"/>
          <a:stretch/>
        </p:blipFill>
        <p:spPr>
          <a:xfrm>
            <a:off x="516374" y="3440562"/>
            <a:ext cx="1773705" cy="2632224"/>
          </a:xfrm>
          <a:custGeom>
            <a:avLst/>
            <a:gdLst/>
            <a:ahLst/>
            <a:cxnLst/>
            <a:rect l="l" t="t" r="r" b="b"/>
            <a:pathLst>
              <a:path w="2364940" h="2632224">
                <a:moveTo>
                  <a:pt x="0" y="0"/>
                </a:moveTo>
                <a:lnTo>
                  <a:pt x="2364940" y="0"/>
                </a:lnTo>
                <a:lnTo>
                  <a:pt x="2364940" y="2632224"/>
                </a:lnTo>
                <a:lnTo>
                  <a:pt x="129605" y="2632224"/>
                </a:lnTo>
                <a:cubicBezTo>
                  <a:pt x="58026" y="2632224"/>
                  <a:pt x="0" y="2574198"/>
                  <a:pt x="0" y="2502619"/>
                </a:cubicBezTo>
                <a:close/>
              </a:path>
            </a:pathLst>
          </a:custGeom>
          <a:ln w="38100">
            <a:gradFill>
              <a:gsLst>
                <a:gs pos="0">
                  <a:srgbClr val="363D46"/>
                </a:gs>
                <a:gs pos="100000">
                  <a:srgbClr val="282E35"/>
                </a:gs>
              </a:gsLst>
              <a:lin ang="5400000" scaled="1"/>
            </a:gradFill>
          </a:ln>
          <a:effectLst>
            <a:innerShdw blurRad="57150" dist="38100" dir="14460000">
              <a:prstClr val="black">
                <a:alpha val="70000"/>
              </a:prstClr>
            </a:innerShdw>
          </a:effectLst>
        </p:spPr>
      </p:pic>
      <p:pic>
        <p:nvPicPr>
          <p:cNvPr id="12" name="Picture 11">
            <a:extLst>
              <a:ext uri="{FF2B5EF4-FFF2-40B4-BE49-F238E27FC236}">
                <a16:creationId xmlns:a16="http://schemas.microsoft.com/office/drawing/2014/main" id="{741DD960-F71D-4155-8B3D-11AFDC2F7150}"/>
              </a:ext>
            </a:extLst>
          </p:cNvPr>
          <p:cNvPicPr>
            <a:picLocks noChangeAspect="1"/>
          </p:cNvPicPr>
          <p:nvPr/>
        </p:nvPicPr>
        <p:blipFill rotWithShape="1">
          <a:blip r:embed="rId6"/>
          <a:srcRect l="11558" r="21062" b="7"/>
          <a:stretch/>
        </p:blipFill>
        <p:spPr>
          <a:xfrm>
            <a:off x="2410729" y="3440562"/>
            <a:ext cx="1773705" cy="2632224"/>
          </a:xfrm>
          <a:custGeom>
            <a:avLst/>
            <a:gdLst/>
            <a:ahLst/>
            <a:cxnLst/>
            <a:rect l="l" t="t" r="r" b="b"/>
            <a:pathLst>
              <a:path w="2364940" h="2632224">
                <a:moveTo>
                  <a:pt x="0" y="0"/>
                </a:moveTo>
                <a:lnTo>
                  <a:pt x="2364940" y="0"/>
                </a:lnTo>
                <a:lnTo>
                  <a:pt x="2364940" y="2502619"/>
                </a:lnTo>
                <a:cubicBezTo>
                  <a:pt x="2364940" y="2574198"/>
                  <a:pt x="2306914" y="2632224"/>
                  <a:pt x="2235335" y="2632224"/>
                </a:cubicBezTo>
                <a:lnTo>
                  <a:pt x="0" y="2632224"/>
                </a:lnTo>
                <a:close/>
              </a:path>
            </a:pathLst>
          </a:custGeom>
          <a:ln w="38100">
            <a:gradFill>
              <a:gsLst>
                <a:gs pos="0">
                  <a:srgbClr val="363D46"/>
                </a:gs>
                <a:gs pos="100000">
                  <a:srgbClr val="282E35"/>
                </a:gs>
              </a:gsLst>
              <a:lin ang="5400000" scaled="1"/>
            </a:gradFill>
          </a:ln>
          <a:effectLst>
            <a:innerShdw blurRad="57150" dist="38100" dir="14460000">
              <a:prstClr val="black">
                <a:alpha val="70000"/>
              </a:prstClr>
            </a:innerShdw>
          </a:effectLst>
        </p:spPr>
      </p:pic>
      <p:sp>
        <p:nvSpPr>
          <p:cNvPr id="6" name="Rectangle 1">
            <a:extLst>
              <a:ext uri="{FF2B5EF4-FFF2-40B4-BE49-F238E27FC236}">
                <a16:creationId xmlns:a16="http://schemas.microsoft.com/office/drawing/2014/main" id="{DF7925D1-B1C2-4455-A13B-D5872CFE177F}"/>
              </a:ext>
            </a:extLst>
          </p:cNvPr>
          <p:cNvSpPr>
            <a:spLocks noGrp="1" noChangeArrowheads="1"/>
          </p:cNvSpPr>
          <p:nvPr>
            <p:ph type="body" idx="1"/>
          </p:nvPr>
        </p:nvSpPr>
        <p:spPr bwMode="auto">
          <a:xfrm>
            <a:off x="4572000" y="1654139"/>
            <a:ext cx="4055626" cy="440873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0" marR="0" lvl="0" indent="0" fontAlgn="base">
              <a:lnSpc>
                <a:spcPct val="90000"/>
              </a:lnSpc>
              <a:spcBef>
                <a:spcPct val="20000"/>
              </a:spcBef>
              <a:buSzPct val="100000"/>
              <a:tabLst/>
            </a:pPr>
            <a:r>
              <a:rPr kumimoji="0" lang="en-US" altLang="en-US" sz="1600" b="1" i="0" u="none" strike="noStrike" normalizeH="0" baseline="0" dirty="0">
                <a:ln>
                  <a:noFill/>
                </a:ln>
                <a:gradFill flip="none" rotWithShape="1">
                  <a:gsLst>
                    <a:gs pos="0">
                      <a:schemeClr val="tx1"/>
                    </a:gs>
                    <a:gs pos="100000">
                      <a:schemeClr val="tx1">
                        <a:lumMod val="75000"/>
                      </a:schemeClr>
                    </a:gs>
                  </a:gsLst>
                  <a:lin ang="5580000" scaled="0"/>
                  <a:tileRect/>
                </a:gradFill>
              </a:rPr>
              <a:t>Mari </a:t>
            </a:r>
            <a:r>
              <a:rPr kumimoji="0" lang="en-US" altLang="en-US" sz="1600" b="1" i="0" u="none" strike="noStrike" normalizeH="0" baseline="0" dirty="0" err="1">
                <a:ln>
                  <a:noFill/>
                </a:ln>
                <a:gradFill flip="none" rotWithShape="1">
                  <a:gsLst>
                    <a:gs pos="0">
                      <a:schemeClr val="tx1"/>
                    </a:gs>
                    <a:gs pos="100000">
                      <a:schemeClr val="tx1">
                        <a:lumMod val="75000"/>
                      </a:schemeClr>
                    </a:gs>
                  </a:gsLst>
                  <a:lin ang="5580000" scaled="0"/>
                  <a:tileRect/>
                </a:gradFill>
              </a:rPr>
              <a:t>Arveheim</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 </a:t>
            </a:r>
          </a:p>
          <a:p>
            <a:pPr marL="0" marR="0" lvl="0" indent="0" fontAlgn="base">
              <a:lnSpc>
                <a:spcPct val="90000"/>
              </a:lnSpc>
              <a:spcBef>
                <a:spcPct val="20000"/>
              </a:spcBef>
              <a:buSzPct val="100000"/>
              <a:buNone/>
              <a:tabLst/>
            </a:pP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Swedish actress</a:t>
            </a:r>
            <a:r>
              <a:rPr lang="en-US" altLang="en-US" sz="1600" dirty="0">
                <a:gradFill flip="none" rotWithShape="1">
                  <a:gsLst>
                    <a:gs pos="0">
                      <a:schemeClr val="tx1"/>
                    </a:gs>
                    <a:gs pos="100000">
                      <a:schemeClr val="tx1">
                        <a:lumMod val="75000"/>
                      </a:schemeClr>
                    </a:gs>
                  </a:gsLst>
                  <a:lin ang="5580000" scaled="0"/>
                  <a:tileRect/>
                </a:gradFill>
              </a:rPr>
              <a:t> and </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graphic designer. </a:t>
            </a:r>
          </a:p>
          <a:p>
            <a:pPr marL="0" marR="0" lvl="0" indent="0" fontAlgn="base">
              <a:lnSpc>
                <a:spcPct val="90000"/>
              </a:lnSpc>
              <a:spcBef>
                <a:spcPct val="20000"/>
              </a:spcBef>
              <a:buSzPct val="100000"/>
              <a:tabLst/>
            </a:pPr>
            <a:endParaRPr lang="en-US" altLang="en-US" sz="1600" dirty="0">
              <a:gradFill flip="none" rotWithShape="1">
                <a:gsLst>
                  <a:gs pos="0">
                    <a:schemeClr val="tx1"/>
                  </a:gs>
                  <a:gs pos="100000">
                    <a:schemeClr val="tx1">
                      <a:lumMod val="75000"/>
                    </a:schemeClr>
                  </a:gs>
                </a:gsLst>
                <a:lin ang="5580000" scaled="0"/>
                <a:tileRect/>
              </a:gradFill>
            </a:endParaRPr>
          </a:p>
          <a:p>
            <a:pPr marL="0" marR="0" lvl="0" indent="0" fontAlgn="base">
              <a:lnSpc>
                <a:spcPct val="90000"/>
              </a:lnSpc>
              <a:spcBef>
                <a:spcPct val="20000"/>
              </a:spcBef>
              <a:buSzPct val="100000"/>
              <a:tabLst/>
            </a:pPr>
            <a:r>
              <a:rPr kumimoji="0" lang="en-US" altLang="en-US" sz="1600" b="1" i="0" u="none" strike="noStrike" normalizeH="0" baseline="0" dirty="0">
                <a:ln>
                  <a:noFill/>
                </a:ln>
                <a:gradFill flip="none" rotWithShape="1">
                  <a:gsLst>
                    <a:gs pos="0">
                      <a:schemeClr val="tx1"/>
                    </a:gs>
                    <a:gs pos="100000">
                      <a:schemeClr val="tx1">
                        <a:lumMod val="75000"/>
                      </a:schemeClr>
                    </a:gs>
                  </a:gsLst>
                  <a:lin ang="5580000" scaled="0"/>
                  <a:tileRect/>
                </a:gradFill>
              </a:rPr>
              <a:t>Alba </a:t>
            </a:r>
            <a:r>
              <a:rPr kumimoji="0" lang="en-US" altLang="en-US" sz="1600" b="1" i="0" u="none" strike="noStrike" normalizeH="0" baseline="0" dirty="0" err="1">
                <a:ln>
                  <a:noFill/>
                </a:ln>
                <a:gradFill flip="none" rotWithShape="1">
                  <a:gsLst>
                    <a:gs pos="0">
                      <a:schemeClr val="tx1"/>
                    </a:gs>
                    <a:gs pos="100000">
                      <a:schemeClr val="tx1">
                        <a:lumMod val="75000"/>
                      </a:schemeClr>
                    </a:gs>
                  </a:gsLst>
                  <a:lin ang="5580000" scaled="0"/>
                  <a:tileRect/>
                </a:gradFill>
              </a:rPr>
              <a:t>Manobens</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 </a:t>
            </a:r>
          </a:p>
          <a:p>
            <a:pPr marL="0" marR="0" lvl="0" indent="0" fontAlgn="base">
              <a:lnSpc>
                <a:spcPct val="90000"/>
              </a:lnSpc>
              <a:spcBef>
                <a:spcPct val="20000"/>
              </a:spcBef>
              <a:buSzPct val="100000"/>
              <a:buNone/>
              <a:tabLst/>
            </a:pP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Catalan actress, student of advertising and PR, pole dance </a:t>
            </a:r>
            <a:r>
              <a:rPr lang="en-US" altLang="en-US" sz="1600" dirty="0">
                <a:gradFill flip="none" rotWithShape="1">
                  <a:gsLst>
                    <a:gs pos="0">
                      <a:schemeClr val="tx1"/>
                    </a:gs>
                    <a:gs pos="100000">
                      <a:schemeClr val="tx1">
                        <a:lumMod val="75000"/>
                      </a:schemeClr>
                    </a:gs>
                  </a:gsLst>
                  <a:lin ang="5580000" scaled="0"/>
                  <a:tileRect/>
                </a:gradFill>
              </a:rPr>
              <a:t>medalist</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 and model. </a:t>
            </a:r>
          </a:p>
          <a:p>
            <a:pPr marL="0" marR="0" lvl="0" indent="0" fontAlgn="base">
              <a:lnSpc>
                <a:spcPct val="90000"/>
              </a:lnSpc>
              <a:spcBef>
                <a:spcPct val="20000"/>
              </a:spcBef>
              <a:buSzPct val="100000"/>
              <a:tabLst/>
            </a:pPr>
            <a:endParaRPr lang="en-US" altLang="en-US" sz="1600" dirty="0">
              <a:gradFill flip="none" rotWithShape="1">
                <a:gsLst>
                  <a:gs pos="0">
                    <a:schemeClr val="tx1"/>
                  </a:gs>
                  <a:gs pos="100000">
                    <a:schemeClr val="tx1">
                      <a:lumMod val="75000"/>
                    </a:schemeClr>
                  </a:gs>
                </a:gsLst>
                <a:lin ang="5580000" scaled="0"/>
                <a:tileRect/>
              </a:gradFill>
            </a:endParaRPr>
          </a:p>
          <a:p>
            <a:pPr marL="0" marR="0" lvl="0" indent="0" fontAlgn="base">
              <a:lnSpc>
                <a:spcPct val="90000"/>
              </a:lnSpc>
              <a:spcBef>
                <a:spcPct val="20000"/>
              </a:spcBef>
              <a:buSzPct val="100000"/>
              <a:tabLst/>
            </a:pPr>
            <a:r>
              <a:rPr kumimoji="0" lang="en-US" altLang="en-US" sz="1600" b="1" i="0" u="none" strike="noStrike" normalizeH="0" baseline="0" dirty="0">
                <a:ln>
                  <a:noFill/>
                </a:ln>
                <a:gradFill flip="none" rotWithShape="1">
                  <a:gsLst>
                    <a:gs pos="0">
                      <a:schemeClr val="tx1"/>
                    </a:gs>
                    <a:gs pos="100000">
                      <a:schemeClr val="tx1">
                        <a:lumMod val="75000"/>
                      </a:schemeClr>
                    </a:gs>
                  </a:gsLst>
                  <a:lin ang="5580000" scaled="0"/>
                  <a:tileRect/>
                </a:gradFill>
              </a:rPr>
              <a:t>Lucas Cavazos</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 </a:t>
            </a:r>
          </a:p>
          <a:p>
            <a:pPr marL="0" lvl="0" indent="0" fontAlgn="base">
              <a:lnSpc>
                <a:spcPct val="90000"/>
              </a:lnSpc>
              <a:spcBef>
                <a:spcPct val="20000"/>
              </a:spcBef>
              <a:buSzPct val="100000"/>
              <a:buNone/>
            </a:pPr>
            <a:r>
              <a:rPr lang="en-US" altLang="en-US" sz="1600" dirty="0">
                <a:gradFill flip="none" rotWithShape="1">
                  <a:gsLst>
                    <a:gs pos="0">
                      <a:schemeClr val="tx1"/>
                    </a:gs>
                    <a:gs pos="100000">
                      <a:schemeClr val="tx1">
                        <a:lumMod val="75000"/>
                      </a:schemeClr>
                    </a:gs>
                  </a:gsLst>
                  <a:lin ang="5580000" scaled="0"/>
                  <a:tileRect/>
                </a:gradFill>
              </a:rPr>
              <a:t>American actor and Radio host</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 of the </a:t>
            </a:r>
            <a:r>
              <a:rPr lang="en-US" altLang="en-US" sz="1600" dirty="0">
                <a:gradFill flip="none" rotWithShape="1">
                  <a:gsLst>
                    <a:gs pos="0">
                      <a:schemeClr val="tx1"/>
                    </a:gs>
                    <a:gs pos="100000">
                      <a:schemeClr val="tx1">
                        <a:lumMod val="75000"/>
                      </a:schemeClr>
                    </a:gs>
                  </a:gsLst>
                  <a:lin ang="5580000" scaled="0"/>
                  <a:tileRect/>
                </a:gradFill>
              </a:rPr>
              <a:t>RKB </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English Radio.</a:t>
            </a:r>
          </a:p>
          <a:p>
            <a:pPr marL="0" lvl="0" indent="0" fontAlgn="base">
              <a:lnSpc>
                <a:spcPct val="90000"/>
              </a:lnSpc>
              <a:spcBef>
                <a:spcPct val="20000"/>
              </a:spcBef>
              <a:buSzPct val="100000"/>
              <a:buNone/>
            </a:pPr>
            <a:endParaRPr lang="en-US" altLang="en-US" sz="1600" dirty="0">
              <a:gradFill flip="none" rotWithShape="1">
                <a:gsLst>
                  <a:gs pos="0">
                    <a:schemeClr val="tx1"/>
                  </a:gs>
                  <a:gs pos="100000">
                    <a:schemeClr val="tx1">
                      <a:lumMod val="75000"/>
                    </a:schemeClr>
                  </a:gs>
                </a:gsLst>
                <a:lin ang="5580000" scaled="0"/>
                <a:tileRect/>
              </a:gradFill>
            </a:endParaRPr>
          </a:p>
          <a:p>
            <a:pPr marL="0" marR="0" lvl="0" indent="0" fontAlgn="base">
              <a:lnSpc>
                <a:spcPct val="90000"/>
              </a:lnSpc>
              <a:spcBef>
                <a:spcPct val="20000"/>
              </a:spcBef>
              <a:buSzPct val="100000"/>
              <a:tabLst/>
            </a:pPr>
            <a:r>
              <a:rPr kumimoji="0" lang="en-US" altLang="en-US" sz="1600" b="1" i="0" u="none" strike="noStrike" normalizeH="0" baseline="0" dirty="0">
                <a:ln>
                  <a:noFill/>
                </a:ln>
                <a:gradFill flip="none" rotWithShape="1">
                  <a:gsLst>
                    <a:gs pos="0">
                      <a:schemeClr val="tx1"/>
                    </a:gs>
                    <a:gs pos="100000">
                      <a:schemeClr val="tx1">
                        <a:lumMod val="75000"/>
                      </a:schemeClr>
                    </a:gs>
                  </a:gsLst>
                  <a:lin ang="5580000" scaled="0"/>
                  <a:tileRect/>
                </a:gradFill>
              </a:rPr>
              <a:t>Santiago </a:t>
            </a:r>
            <a:r>
              <a:rPr kumimoji="0" lang="en-US" altLang="en-US" sz="1600" b="1" i="0" u="none" strike="noStrike" normalizeH="0" baseline="0" dirty="0" err="1">
                <a:ln>
                  <a:noFill/>
                </a:ln>
                <a:gradFill flip="none" rotWithShape="1">
                  <a:gsLst>
                    <a:gs pos="0">
                      <a:schemeClr val="tx1"/>
                    </a:gs>
                    <a:gs pos="100000">
                      <a:schemeClr val="tx1">
                        <a:lumMod val="75000"/>
                      </a:schemeClr>
                    </a:gs>
                  </a:gsLst>
                  <a:lin ang="5580000" scaled="0"/>
                  <a:tileRect/>
                </a:gradFill>
              </a:rPr>
              <a:t>Malkuth</a:t>
            </a: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 </a:t>
            </a:r>
          </a:p>
          <a:p>
            <a:pPr marL="0" marR="0" lvl="0" indent="0" fontAlgn="base">
              <a:lnSpc>
                <a:spcPct val="90000"/>
              </a:lnSpc>
              <a:spcBef>
                <a:spcPct val="20000"/>
              </a:spcBef>
              <a:buSzPct val="100000"/>
              <a:buNone/>
              <a:tabLst/>
            </a:pPr>
            <a:r>
              <a:rPr kumimoji="0" lang="en-US" altLang="en-US" sz="1600" i="0" u="none" strike="noStrike" normalizeH="0" baseline="0" dirty="0">
                <a:ln>
                  <a:noFill/>
                </a:ln>
                <a:gradFill flip="none" rotWithShape="1">
                  <a:gsLst>
                    <a:gs pos="0">
                      <a:schemeClr val="tx1"/>
                    </a:gs>
                    <a:gs pos="100000">
                      <a:schemeClr val="tx1">
                        <a:lumMod val="75000"/>
                      </a:schemeClr>
                    </a:gs>
                  </a:gsLst>
                  <a:lin ang="5580000" scaled="0"/>
                  <a:tileRect/>
                </a:gradFill>
              </a:rPr>
              <a:t>Colombian actor, director of photography, and screenwriter. </a:t>
            </a:r>
          </a:p>
          <a:p>
            <a:pPr marL="0" marR="0" lvl="0" indent="0" fontAlgn="base">
              <a:lnSpc>
                <a:spcPct val="90000"/>
              </a:lnSpc>
              <a:spcBef>
                <a:spcPct val="20000"/>
              </a:spcBef>
              <a:buSzPct val="100000"/>
              <a:buNone/>
              <a:tabLst/>
            </a:pPr>
            <a:r>
              <a:rPr kumimoji="0" lang="en-US" altLang="en-US" sz="1200" i="0" u="none" strike="noStrike" normalizeH="0" baseline="0" dirty="0">
                <a:ln>
                  <a:noFill/>
                </a:ln>
                <a:gradFill flip="none" rotWithShape="1">
                  <a:gsLst>
                    <a:gs pos="0">
                      <a:schemeClr val="tx1"/>
                    </a:gs>
                    <a:gs pos="100000">
                      <a:schemeClr val="tx1">
                        <a:lumMod val="75000"/>
                      </a:schemeClr>
                    </a:gs>
                  </a:gsLst>
                  <a:lin ang="5580000" scaled="0"/>
                  <a:tileRect/>
                </a:gradFill>
              </a:rPr>
              <a:t> </a:t>
            </a:r>
          </a:p>
        </p:txBody>
      </p:sp>
      <p:sp>
        <p:nvSpPr>
          <p:cNvPr id="4" name="Marcador de número de diapositiva 3"/>
          <p:cNvSpPr>
            <a:spLocks noGrp="1"/>
          </p:cNvSpPr>
          <p:nvPr>
            <p:ph type="sldNum" idx="12"/>
          </p:nvPr>
        </p:nvSpPr>
        <p:spPr>
          <a:xfrm>
            <a:off x="7885509" y="6217920"/>
            <a:ext cx="413375" cy="365125"/>
          </a:xfrm>
        </p:spPr>
        <p:txBody>
          <a:bodyPr vert="horz" lIns="91440" tIns="45720" rIns="91440" bIns="45720" rtlCol="0" anchor="ctr">
            <a:normAutofit/>
          </a:bodyPr>
          <a:lstStyle/>
          <a:p>
            <a:pPr lvl="0" defTabSz="914400">
              <a:spcBef>
                <a:spcPts val="0"/>
              </a:spcBef>
              <a:spcAft>
                <a:spcPts val="600"/>
              </a:spcAft>
              <a:buNone/>
            </a:pPr>
            <a:fld id="{00000000-1234-1234-1234-123412341234}" type="slidenum">
              <a:rPr lang="en-US" sz="900" smtClean="0"/>
              <a:pPr lvl="0" defTabSz="914400">
                <a:spcBef>
                  <a:spcPts val="0"/>
                </a:spcBef>
                <a:spcAft>
                  <a:spcPts val="600"/>
                </a:spcAft>
                <a:buNone/>
              </a:pPr>
              <a:t>5</a:t>
            </a:fld>
            <a:endParaRPr lang="en-US" sz="900"/>
          </a:p>
        </p:txBody>
      </p:sp>
    </p:spTree>
    <p:extLst>
      <p:ext uri="{BB962C8B-B14F-4D97-AF65-F5344CB8AC3E}">
        <p14:creationId xmlns:p14="http://schemas.microsoft.com/office/powerpoint/2010/main" val="225269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06D1FBEF-F062-406C-937D-475058459FB6}"/>
              </a:ext>
            </a:extLst>
          </p:cNvPr>
          <p:cNvSpPr>
            <a:spLocks noGrp="1" noChangeArrowheads="1"/>
          </p:cNvSpPr>
          <p:nvPr>
            <p:ph type="title"/>
          </p:nvPr>
        </p:nvSpPr>
        <p:spPr bwMode="auto">
          <a:xfrm>
            <a:off x="120649" y="4071410"/>
            <a:ext cx="4077791" cy="222302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ct val="0"/>
              </a:spcAft>
              <a:buClrTx/>
              <a:buSzTx/>
              <a:tabLst/>
            </a:pPr>
            <a: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t>NEUS FLORES IS a filmmaker, AN EXPERT IN INTERNATIONAL CULTURE, AND A DIGITAL JOURNALIST</a:t>
            </a:r>
            <a:b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br>
            <a: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t> </a:t>
            </a:r>
            <a:b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br>
            <a: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t>SHE DIRECTS </a:t>
            </a:r>
            <a:r>
              <a:rPr lang="en-US" altLang="en-US" sz="1300" dirty="0">
                <a:gradFill flip="none" rotWithShape="1">
                  <a:gsLst>
                    <a:gs pos="0">
                      <a:schemeClr val="tx1"/>
                    </a:gs>
                    <a:gs pos="100000">
                      <a:schemeClr val="tx1">
                        <a:lumMod val="65000"/>
                      </a:schemeClr>
                    </a:gs>
                  </a:gsLst>
                  <a:lin ang="5580000" scaled="0"/>
                  <a:tileRect/>
                </a:gradFill>
              </a:rPr>
              <a:t>her</a:t>
            </a:r>
            <a: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t> SHORT film ¨RIDE¨ FROM A FEMININE PERSPECTIVE TO FAMILY RELATIONS </a:t>
            </a:r>
            <a:b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br>
            <a:r>
              <a:rPr kumimoji="0" lang="en-US" altLang="en-US" sz="1300" b="0" i="0" u="none" strike="noStrike" normalizeH="0" baseline="0" dirty="0">
                <a:gradFill flip="none" rotWithShape="1">
                  <a:gsLst>
                    <a:gs pos="0">
                      <a:schemeClr val="tx1"/>
                    </a:gs>
                    <a:gs pos="100000">
                      <a:schemeClr val="tx1">
                        <a:lumMod val="65000"/>
                      </a:schemeClr>
                    </a:gs>
                  </a:gsLst>
                  <a:lin ang="5580000" scaled="0"/>
                  <a:tileRect/>
                </a:gradFill>
              </a:rPr>
              <a:t>BETWEEN MOTHERS AND DAUGHTERS. </a:t>
            </a:r>
          </a:p>
        </p:txBody>
      </p:sp>
      <p:sp>
        <p:nvSpPr>
          <p:cNvPr id="13" name="Rectangle 12">
            <a:extLst>
              <a:ext uri="{FF2B5EF4-FFF2-40B4-BE49-F238E27FC236}">
                <a16:creationId xmlns:a16="http://schemas.microsoft.com/office/drawing/2014/main" id="{2C8C8ED6-A932-44F5-83A5-5793DDA44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82811E-FB7E-4C44-8776-8FBD8D9AA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8795" y="160868"/>
            <a:ext cx="1384555" cy="2778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658732-4596-4018-974F-676F1F66D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50" y="4071410"/>
            <a:ext cx="142359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hape 82"/>
          <p:cNvPicPr preferRelativeResize="0"/>
          <p:nvPr/>
        </p:nvPicPr>
        <p:blipFill rotWithShape="1">
          <a:blip r:embed="rId3"/>
          <a:srcRect l="10534" r="12364" b="1"/>
          <a:stretch/>
        </p:blipFill>
        <p:spPr>
          <a:xfrm>
            <a:off x="6235841" y="3100590"/>
            <a:ext cx="2787510" cy="3615331"/>
          </a:xfrm>
          <a:prstGeom prst="rect">
            <a:avLst/>
          </a:prstGeom>
          <a:noFill/>
        </p:spPr>
      </p:pic>
      <p:pic>
        <p:nvPicPr>
          <p:cNvPr id="8" name="Picture 7">
            <a:extLst>
              <a:ext uri="{FF2B5EF4-FFF2-40B4-BE49-F238E27FC236}">
                <a16:creationId xmlns:a16="http://schemas.microsoft.com/office/drawing/2014/main" id="{DC985A2D-B946-469D-9109-EACA1B15E4F4}"/>
              </a:ext>
            </a:extLst>
          </p:cNvPr>
          <p:cNvPicPr>
            <a:picLocks noChangeAspect="1"/>
          </p:cNvPicPr>
          <p:nvPr/>
        </p:nvPicPr>
        <p:blipFill rotWithShape="1">
          <a:blip r:embed="rId4"/>
          <a:srcRect r="24613" b="5"/>
          <a:stretch/>
        </p:blipFill>
        <p:spPr>
          <a:xfrm>
            <a:off x="4692650" y="160867"/>
            <a:ext cx="2825496" cy="3747805"/>
          </a:xfrm>
          <a:custGeom>
            <a:avLst/>
            <a:gdLst/>
            <a:ahLst/>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sp>
        <p:nvSpPr>
          <p:cNvPr id="4" name="Marcador de número de diapositiva 3"/>
          <p:cNvSpPr>
            <a:spLocks noGrp="1"/>
          </p:cNvSpPr>
          <p:nvPr>
            <p:ph type="sldNum" idx="12"/>
          </p:nvPr>
        </p:nvSpPr>
        <p:spPr>
          <a:xfrm>
            <a:off x="7885509" y="6294432"/>
            <a:ext cx="413375" cy="365125"/>
          </a:xfrm>
        </p:spPr>
        <p:txBody>
          <a:bodyPr vert="horz" lIns="91440" tIns="45720" rIns="91440" bIns="45720" rtlCol="0" anchor="ctr">
            <a:normAutofit/>
          </a:bodyPr>
          <a:lstStyle/>
          <a:p>
            <a:pPr lvl="0" defTabSz="914400">
              <a:spcBef>
                <a:spcPts val="0"/>
              </a:spcBef>
              <a:spcAft>
                <a:spcPts val="600"/>
              </a:spcAft>
              <a:buNone/>
            </a:pPr>
            <a:fld id="{00000000-1234-1234-1234-123412341234}" type="slidenum">
              <a:rPr lang="en-US" sz="900">
                <a:solidFill>
                  <a:srgbClr val="FFFFFF"/>
                </a:solidFill>
              </a:rPr>
              <a:pPr lvl="0" defTabSz="914400">
                <a:spcBef>
                  <a:spcPts val="0"/>
                </a:spcBef>
                <a:spcAft>
                  <a:spcPts val="600"/>
                </a:spcAft>
                <a:buNone/>
              </a:pPr>
              <a:t>6</a:t>
            </a:fld>
            <a:endParaRPr lang="en-US" sz="900">
              <a:solidFill>
                <a:srgbClr val="FFFFFF"/>
              </a:solidFill>
            </a:endParaRPr>
          </a:p>
        </p:txBody>
      </p:sp>
      <p:sp>
        <p:nvSpPr>
          <p:cNvPr id="12" name="Shape 91">
            <a:extLst>
              <a:ext uri="{FF2B5EF4-FFF2-40B4-BE49-F238E27FC236}">
                <a16:creationId xmlns:a16="http://schemas.microsoft.com/office/drawing/2014/main" id="{3343D9FC-AC0E-4CD2-ABB0-E5B71E1E0145}"/>
              </a:ext>
            </a:extLst>
          </p:cNvPr>
          <p:cNvSpPr txBox="1">
            <a:spLocks noGrp="1"/>
          </p:cNvSpPr>
          <p:nvPr>
            <p:ph type="body" idx="1"/>
          </p:nvPr>
        </p:nvSpPr>
        <p:spPr>
          <a:xfrm>
            <a:off x="120650" y="160867"/>
            <a:ext cx="4077790" cy="3507007"/>
          </a:xfrm>
          <a:prstGeom prst="rect">
            <a:avLst/>
          </a:prstGeom>
        </p:spPr>
        <p:txBody>
          <a:bodyPr vert="horz" lIns="91440" tIns="45720" rIns="91440" bIns="45720" rtlCol="0" anchor="ctr" anchorCtr="0">
            <a:normAutofit fontScale="55000" lnSpcReduction="20000"/>
          </a:bodyPr>
          <a:lstStyle/>
          <a:p>
            <a:pPr lvl="0">
              <a:spcBef>
                <a:spcPct val="20000"/>
              </a:spcBef>
              <a:buSzPct val="100000"/>
            </a:pPr>
            <a:endParaRPr lang="en-US" b="1" dirty="0">
              <a:gradFill flip="none" rotWithShape="1">
                <a:gsLst>
                  <a:gs pos="0">
                    <a:schemeClr val="tx1"/>
                  </a:gs>
                  <a:gs pos="100000">
                    <a:schemeClr val="tx1">
                      <a:lumMod val="75000"/>
                    </a:schemeClr>
                  </a:gs>
                </a:gsLst>
                <a:lin ang="5580000" scaled="0"/>
                <a:tileRect/>
              </a:gradFill>
              <a:sym typeface="Quicksand"/>
            </a:endParaRPr>
          </a:p>
          <a:p>
            <a:pPr lvl="0">
              <a:spcBef>
                <a:spcPct val="20000"/>
              </a:spcBef>
              <a:buSzPct val="100000"/>
            </a:pPr>
            <a:endParaRPr lang="en-US" b="1" dirty="0">
              <a:gradFill flip="none" rotWithShape="1">
                <a:gsLst>
                  <a:gs pos="0">
                    <a:schemeClr val="tx1"/>
                  </a:gs>
                  <a:gs pos="100000">
                    <a:schemeClr val="tx1">
                      <a:lumMod val="75000"/>
                    </a:schemeClr>
                  </a:gs>
                </a:gsLst>
                <a:lin ang="5580000" scaled="0"/>
                <a:tileRect/>
              </a:gradFill>
              <a:sym typeface="Quicksand"/>
            </a:endParaRPr>
          </a:p>
          <a:p>
            <a:pPr lvl="0">
              <a:spcBef>
                <a:spcPct val="20000"/>
              </a:spcBef>
              <a:buSzPct val="100000"/>
            </a:pPr>
            <a:endParaRPr lang="en-US" b="1" dirty="0">
              <a:gradFill flip="none" rotWithShape="1">
                <a:gsLst>
                  <a:gs pos="0">
                    <a:schemeClr val="tx1"/>
                  </a:gs>
                  <a:gs pos="100000">
                    <a:schemeClr val="tx1">
                      <a:lumMod val="75000"/>
                    </a:schemeClr>
                  </a:gs>
                </a:gsLst>
                <a:lin ang="5580000" scaled="0"/>
                <a:tileRect/>
              </a:gradFill>
              <a:sym typeface="Quicksand"/>
            </a:endParaRPr>
          </a:p>
          <a:p>
            <a:pPr lvl="0">
              <a:spcBef>
                <a:spcPct val="20000"/>
              </a:spcBef>
              <a:buSzPct val="100000"/>
            </a:pPr>
            <a:endParaRPr lang="en-US" b="1" dirty="0">
              <a:gradFill flip="none" rotWithShape="1">
                <a:gsLst>
                  <a:gs pos="0">
                    <a:schemeClr val="tx1"/>
                  </a:gs>
                  <a:gs pos="100000">
                    <a:schemeClr val="tx1">
                      <a:lumMod val="75000"/>
                    </a:schemeClr>
                  </a:gs>
                </a:gsLst>
                <a:lin ang="5580000" scaled="0"/>
                <a:tileRect/>
              </a:gradFill>
              <a:sym typeface="Quicksand"/>
            </a:endParaRPr>
          </a:p>
          <a:p>
            <a:pPr marL="0" lvl="0" indent="0">
              <a:spcBef>
                <a:spcPct val="20000"/>
              </a:spcBef>
              <a:buSzPct val="100000"/>
              <a:buNone/>
            </a:pPr>
            <a:r>
              <a:rPr lang="en-US" sz="3400" b="1" dirty="0" err="1">
                <a:gradFill flip="none" rotWithShape="1">
                  <a:gsLst>
                    <a:gs pos="0">
                      <a:schemeClr val="tx1"/>
                    </a:gs>
                    <a:gs pos="100000">
                      <a:schemeClr val="tx1">
                        <a:lumMod val="75000"/>
                      </a:schemeClr>
                    </a:gs>
                  </a:gsLst>
                  <a:lin ang="5580000" scaled="0"/>
                  <a:tileRect/>
                </a:gradFill>
                <a:sym typeface="Quicksand"/>
              </a:rPr>
              <a:t>Neus</a:t>
            </a:r>
            <a:r>
              <a:rPr lang="en-US" sz="3400" b="1" dirty="0">
                <a:gradFill flip="none" rotWithShape="1">
                  <a:gsLst>
                    <a:gs pos="0">
                      <a:schemeClr val="tx1"/>
                    </a:gs>
                    <a:gs pos="100000">
                      <a:schemeClr val="tx1">
                        <a:lumMod val="75000"/>
                      </a:schemeClr>
                    </a:gs>
                  </a:gsLst>
                  <a:lin ang="5580000" scaled="0"/>
                  <a:tileRect/>
                </a:gradFill>
                <a:sym typeface="Quicksand"/>
              </a:rPr>
              <a:t> Flores – </a:t>
            </a:r>
            <a:r>
              <a:rPr lang="en-US" sz="3400" dirty="0">
                <a:gradFill flip="none" rotWithShape="1">
                  <a:gsLst>
                    <a:gs pos="0">
                      <a:schemeClr val="tx1"/>
                    </a:gs>
                    <a:gs pos="100000">
                      <a:schemeClr val="tx1">
                        <a:lumMod val="75000"/>
                      </a:schemeClr>
                    </a:gs>
                  </a:gsLst>
                  <a:lin ang="5580000" scaled="0"/>
                  <a:tileRect/>
                </a:gradFill>
                <a:sym typeface="Quicksand"/>
              </a:rPr>
              <a:t>Director, producer </a:t>
            </a:r>
          </a:p>
          <a:p>
            <a:pPr marL="0" lvl="0" indent="0">
              <a:spcBef>
                <a:spcPct val="20000"/>
              </a:spcBef>
              <a:buSzPct val="100000"/>
              <a:buNone/>
            </a:pPr>
            <a:r>
              <a:rPr lang="en-US" sz="3400" dirty="0">
                <a:gradFill flip="none" rotWithShape="1">
                  <a:gsLst>
                    <a:gs pos="0">
                      <a:schemeClr val="tx1"/>
                    </a:gs>
                    <a:gs pos="100000">
                      <a:schemeClr val="tx1">
                        <a:lumMod val="75000"/>
                      </a:schemeClr>
                    </a:gs>
                  </a:gsLst>
                  <a:lin ang="5580000" scaled="0"/>
                  <a:tileRect/>
                </a:gradFill>
                <a:sym typeface="Quicksand"/>
              </a:rPr>
              <a:t>and scriptwriter</a:t>
            </a:r>
          </a:p>
          <a:p>
            <a:pPr marL="0" lvl="0" indent="0">
              <a:spcBef>
                <a:spcPct val="20000"/>
              </a:spcBef>
              <a:buSzPct val="100000"/>
              <a:buNone/>
            </a:pPr>
            <a:endParaRPr lang="en-US" sz="3400" dirty="0">
              <a:gradFill flip="none" rotWithShape="1">
                <a:gsLst>
                  <a:gs pos="0">
                    <a:schemeClr val="tx1"/>
                  </a:gs>
                  <a:gs pos="100000">
                    <a:schemeClr val="tx1">
                      <a:lumMod val="75000"/>
                    </a:schemeClr>
                  </a:gs>
                </a:gsLst>
                <a:lin ang="5580000" scaled="0"/>
                <a:tileRect/>
              </a:gradFill>
              <a:sym typeface="Quicksand"/>
            </a:endParaRPr>
          </a:p>
          <a:p>
            <a:pPr marL="0" lvl="0" indent="0">
              <a:spcBef>
                <a:spcPct val="20000"/>
              </a:spcBef>
              <a:buSzPct val="100000"/>
              <a:buNone/>
            </a:pPr>
            <a:r>
              <a:rPr lang="en-US" sz="3400" dirty="0">
                <a:gradFill flip="none" rotWithShape="1">
                  <a:gsLst>
                    <a:gs pos="0">
                      <a:schemeClr val="tx1"/>
                    </a:gs>
                    <a:gs pos="100000">
                      <a:schemeClr val="tx1">
                        <a:lumMod val="75000"/>
                      </a:schemeClr>
                    </a:gs>
                  </a:gsLst>
                  <a:lin ang="5580000" scaled="0"/>
                  <a:tileRect/>
                </a:gradFill>
                <a:sym typeface="Quicksand"/>
              </a:rPr>
              <a:t>Contact details:</a:t>
            </a:r>
          </a:p>
          <a:p>
            <a:pPr marL="0" lvl="0" indent="0">
              <a:spcBef>
                <a:spcPct val="20000"/>
              </a:spcBef>
              <a:buSzPct val="100000"/>
              <a:buNone/>
            </a:pPr>
            <a:r>
              <a:rPr lang="en-US" sz="3400" dirty="0">
                <a:gradFill flip="none" rotWithShape="1">
                  <a:gsLst>
                    <a:gs pos="0">
                      <a:schemeClr val="tx1"/>
                    </a:gs>
                    <a:gs pos="100000">
                      <a:schemeClr val="tx1">
                        <a:lumMod val="75000"/>
                      </a:schemeClr>
                    </a:gs>
                  </a:gsLst>
                  <a:lin ang="5580000" scaled="0"/>
                  <a:tileRect/>
                </a:gradFill>
                <a:sym typeface="Quicksand"/>
                <a:hlinkClick r:id="rId5"/>
              </a:rPr>
              <a:t>nfloresb@uoc.edu</a:t>
            </a:r>
            <a:endParaRPr lang="en-US" sz="3400" dirty="0">
              <a:gradFill flip="none" rotWithShape="1">
                <a:gsLst>
                  <a:gs pos="0">
                    <a:schemeClr val="tx1"/>
                  </a:gs>
                  <a:gs pos="100000">
                    <a:schemeClr val="tx1">
                      <a:lumMod val="75000"/>
                    </a:schemeClr>
                  </a:gs>
                </a:gsLst>
                <a:lin ang="5580000" scaled="0"/>
                <a:tileRect/>
              </a:gradFill>
              <a:sym typeface="Quicksand"/>
            </a:endParaRPr>
          </a:p>
          <a:p>
            <a:pPr marL="0" lvl="0" indent="0">
              <a:spcBef>
                <a:spcPct val="20000"/>
              </a:spcBef>
              <a:buSzPct val="100000"/>
              <a:buNone/>
            </a:pPr>
            <a:r>
              <a:rPr lang="en-US" sz="3400" dirty="0">
                <a:gradFill flip="none" rotWithShape="1">
                  <a:gsLst>
                    <a:gs pos="0">
                      <a:schemeClr val="tx1"/>
                    </a:gs>
                    <a:gs pos="100000">
                      <a:schemeClr val="tx1">
                        <a:lumMod val="75000"/>
                      </a:schemeClr>
                    </a:gs>
                  </a:gsLst>
                  <a:lin ang="5580000" scaled="0"/>
                  <a:tileRect/>
                </a:gradFill>
                <a:sym typeface="Quicksand"/>
              </a:rPr>
              <a:t>+34 639514430</a:t>
            </a:r>
          </a:p>
          <a:p>
            <a:pPr marL="0" lvl="0" indent="0">
              <a:spcBef>
                <a:spcPct val="20000"/>
              </a:spcBef>
              <a:buSzPct val="100000"/>
              <a:buNone/>
            </a:pPr>
            <a:r>
              <a:rPr lang="en-US" sz="3400" b="1" dirty="0">
                <a:gradFill flip="none" rotWithShape="1">
                  <a:gsLst>
                    <a:gs pos="0">
                      <a:schemeClr val="tx1"/>
                    </a:gs>
                    <a:gs pos="100000">
                      <a:schemeClr val="tx1">
                        <a:lumMod val="75000"/>
                      </a:schemeClr>
                    </a:gs>
                  </a:gsLst>
                  <a:lin ang="5580000" scaled="0"/>
                  <a:tileRect/>
                </a:gradFill>
                <a:sym typeface="Quicksand"/>
                <a:hlinkClick r:id="rId6"/>
              </a:rPr>
              <a:t>www.neusflores.com</a:t>
            </a:r>
            <a:endParaRPr lang="en-US" sz="3400" b="1" dirty="0">
              <a:gradFill flip="none" rotWithShape="1">
                <a:gsLst>
                  <a:gs pos="0">
                    <a:schemeClr val="tx1"/>
                  </a:gs>
                  <a:gs pos="100000">
                    <a:schemeClr val="tx1">
                      <a:lumMod val="75000"/>
                    </a:schemeClr>
                  </a:gs>
                </a:gsLst>
                <a:lin ang="5580000" scaled="0"/>
                <a:tileRect/>
              </a:gradFill>
              <a:sym typeface="Quicksand"/>
            </a:endParaRPr>
          </a:p>
        </p:txBody>
      </p:sp>
    </p:spTree>
    <p:extLst>
      <p:ext uri="{BB962C8B-B14F-4D97-AF65-F5344CB8AC3E}">
        <p14:creationId xmlns:p14="http://schemas.microsoft.com/office/powerpoint/2010/main" val="70427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934CC-3C91-4624-AA4C-732E4CDBCC6F}"/>
              </a:ext>
            </a:extLst>
          </p:cNvPr>
          <p:cNvSpPr>
            <a:spLocks noGrp="1"/>
          </p:cNvSpPr>
          <p:nvPr>
            <p:ph type="title"/>
          </p:nvPr>
        </p:nvSpPr>
        <p:spPr>
          <a:xfrm>
            <a:off x="3462537" y="409184"/>
            <a:ext cx="4794837" cy="1828800"/>
          </a:xfrm>
        </p:spPr>
        <p:txBody>
          <a:bodyPr vert="horz" lIns="91440" tIns="45720" rIns="91440" bIns="45720" rtlCol="0" anchor="ctr">
            <a:normAutofit/>
          </a:bodyPr>
          <a:lstStyle/>
          <a:p>
            <a:pPr>
              <a:spcBef>
                <a:spcPct val="0"/>
              </a:spcBef>
            </a:pPr>
            <a:r>
              <a:rPr lang="en-US" sz="3200" dirty="0">
                <a:gradFill flip="none" rotWithShape="1">
                  <a:gsLst>
                    <a:gs pos="0">
                      <a:schemeClr val="tx1"/>
                    </a:gs>
                    <a:gs pos="100000">
                      <a:schemeClr val="tx1">
                        <a:lumMod val="65000"/>
                      </a:schemeClr>
                    </a:gs>
                  </a:gsLst>
                  <a:lin ang="5580000" scaled="0"/>
                  <a:tileRect/>
                </a:gradFill>
              </a:rPr>
              <a:t>Making of</a:t>
            </a:r>
          </a:p>
        </p:txBody>
      </p:sp>
      <p:pic>
        <p:nvPicPr>
          <p:cNvPr id="8" name="Imagen 7" descr="Imagen que contiene persona, hombre, parado, frente&#10;&#10;Descripción generada automáticamente">
            <a:extLst>
              <a:ext uri="{FF2B5EF4-FFF2-40B4-BE49-F238E27FC236}">
                <a16:creationId xmlns:a16="http://schemas.microsoft.com/office/drawing/2014/main" id="{AFD3314F-D41B-413C-A280-7CE816826BAB}"/>
              </a:ext>
            </a:extLst>
          </p:cNvPr>
          <p:cNvPicPr>
            <a:picLocks noChangeAspect="1"/>
          </p:cNvPicPr>
          <p:nvPr/>
        </p:nvPicPr>
        <p:blipFill rotWithShape="1">
          <a:blip r:embed="rId3"/>
          <a:srcRect l="19774" r="17380" b="-3"/>
          <a:stretch/>
        </p:blipFill>
        <p:spPr>
          <a:xfrm>
            <a:off x="758202" y="572469"/>
            <a:ext cx="2243850"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10" name="Imagen 9" descr="Imagen que contiene texto, persona, interior, parado&#10;&#10;Descripción generada automáticamente">
            <a:extLst>
              <a:ext uri="{FF2B5EF4-FFF2-40B4-BE49-F238E27FC236}">
                <a16:creationId xmlns:a16="http://schemas.microsoft.com/office/drawing/2014/main" id="{8CD8080F-9C4A-4045-99C1-8EECFDD292EF}"/>
              </a:ext>
            </a:extLst>
          </p:cNvPr>
          <p:cNvPicPr>
            <a:picLocks noChangeAspect="1"/>
          </p:cNvPicPr>
          <p:nvPr/>
        </p:nvPicPr>
        <p:blipFill rotWithShape="1">
          <a:blip r:embed="rId4"/>
          <a:srcRect l="5798" r="10413" b="4"/>
          <a:stretch/>
        </p:blipFill>
        <p:spPr>
          <a:xfrm>
            <a:off x="755947" y="3429967"/>
            <a:ext cx="224385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Marcador de texto 2">
            <a:extLst>
              <a:ext uri="{FF2B5EF4-FFF2-40B4-BE49-F238E27FC236}">
                <a16:creationId xmlns:a16="http://schemas.microsoft.com/office/drawing/2014/main" id="{FB6F46B2-DC66-494C-B6BF-6DEBFD59A5D6}"/>
              </a:ext>
            </a:extLst>
          </p:cNvPr>
          <p:cNvSpPr>
            <a:spLocks noGrp="1"/>
          </p:cNvSpPr>
          <p:nvPr>
            <p:ph type="body" idx="1"/>
          </p:nvPr>
        </p:nvSpPr>
        <p:spPr>
          <a:xfrm>
            <a:off x="3403935" y="1822250"/>
            <a:ext cx="4794837" cy="4346814"/>
          </a:xfrm>
        </p:spPr>
        <p:txBody>
          <a:bodyPr vert="horz" lIns="91440" tIns="45720" rIns="91440" bIns="45720" rtlCol="0" anchor="ctr">
            <a:normAutofit/>
          </a:bodyPr>
          <a:lstStyle/>
          <a:p>
            <a:pPr marL="0" indent="0">
              <a:lnSpc>
                <a:spcPct val="90000"/>
              </a:lnSpc>
              <a:spcBef>
                <a:spcPct val="20000"/>
              </a:spcBef>
              <a:buSzPct val="100000"/>
            </a:pPr>
            <a:r>
              <a:rPr lang="en-US" sz="1400" dirty="0">
                <a:gradFill flip="none" rotWithShape="1">
                  <a:gsLst>
                    <a:gs pos="0">
                      <a:schemeClr val="tx1"/>
                    </a:gs>
                    <a:gs pos="100000">
                      <a:schemeClr val="tx1">
                        <a:lumMod val="75000"/>
                      </a:schemeClr>
                    </a:gs>
                  </a:gsLst>
                  <a:lin ang="5580000" scaled="0"/>
                  <a:tileRect/>
                </a:gradFill>
              </a:rPr>
              <a:t>RIDE was shot in various Catalan locations in </a:t>
            </a:r>
            <a:r>
              <a:rPr lang="en-US" sz="1400" dirty="0" err="1">
                <a:gradFill flip="none" rotWithShape="1">
                  <a:gsLst>
                    <a:gs pos="0">
                      <a:schemeClr val="tx1"/>
                    </a:gs>
                    <a:gs pos="100000">
                      <a:schemeClr val="tx1">
                        <a:lumMod val="75000"/>
                      </a:schemeClr>
                    </a:gs>
                  </a:gsLst>
                  <a:lin ang="5580000" scaled="0"/>
                  <a:tileRect/>
                </a:gradFill>
              </a:rPr>
              <a:t>spain</a:t>
            </a:r>
            <a:r>
              <a:rPr lang="en-US" sz="1400" dirty="0">
                <a:gradFill flip="none" rotWithShape="1">
                  <a:gsLst>
                    <a:gs pos="0">
                      <a:schemeClr val="tx1"/>
                    </a:gs>
                    <a:gs pos="100000">
                      <a:schemeClr val="tx1">
                        <a:lumMod val="75000"/>
                      </a:schemeClr>
                    </a:gs>
                  </a:gsLst>
                  <a:lin ang="5580000" scaled="0"/>
                  <a:tileRect/>
                </a:gradFill>
              </a:rPr>
              <a:t> (</a:t>
            </a:r>
            <a:r>
              <a:rPr lang="en-US" sz="1400" dirty="0" err="1">
                <a:gradFill flip="none" rotWithShape="1">
                  <a:gsLst>
                    <a:gs pos="0">
                      <a:schemeClr val="tx1"/>
                    </a:gs>
                    <a:gs pos="100000">
                      <a:schemeClr val="tx1">
                        <a:lumMod val="75000"/>
                      </a:schemeClr>
                    </a:gs>
                  </a:gsLst>
                  <a:lin ang="5580000" scaled="0"/>
                  <a:tileRect/>
                </a:gradFill>
              </a:rPr>
              <a:t>terrassa</a:t>
            </a:r>
            <a:r>
              <a:rPr lang="en-US" sz="1400" dirty="0">
                <a:gradFill flip="none" rotWithShape="1">
                  <a:gsLst>
                    <a:gs pos="0">
                      <a:schemeClr val="tx1"/>
                    </a:gs>
                    <a:gs pos="100000">
                      <a:schemeClr val="tx1">
                        <a:lumMod val="75000"/>
                      </a:schemeClr>
                    </a:gs>
                  </a:gsLst>
                  <a:lin ang="5580000" scaled="0"/>
                  <a:tileRect/>
                </a:gradFill>
              </a:rPr>
              <a:t>, Barcelona, </a:t>
            </a:r>
            <a:r>
              <a:rPr lang="en-US" sz="1400" dirty="0" err="1">
                <a:gradFill flip="none" rotWithShape="1">
                  <a:gsLst>
                    <a:gs pos="0">
                      <a:schemeClr val="tx1"/>
                    </a:gs>
                    <a:gs pos="100000">
                      <a:schemeClr val="tx1">
                        <a:lumMod val="75000"/>
                      </a:schemeClr>
                    </a:gs>
                  </a:gsLst>
                  <a:lin ang="5580000" scaled="0"/>
                  <a:tileRect/>
                </a:gradFill>
              </a:rPr>
              <a:t>blanes</a:t>
            </a:r>
            <a:r>
              <a:rPr lang="en-US" sz="1400" dirty="0">
                <a:gradFill flip="none" rotWithShape="1">
                  <a:gsLst>
                    <a:gs pos="0">
                      <a:schemeClr val="tx1"/>
                    </a:gs>
                    <a:gs pos="100000">
                      <a:schemeClr val="tx1">
                        <a:lumMod val="75000"/>
                      </a:schemeClr>
                    </a:gs>
                  </a:gsLst>
                  <a:lin ang="5580000" scaled="0"/>
                  <a:tileRect/>
                </a:gradFill>
              </a:rPr>
              <a:t>, salt and Girona).</a:t>
            </a:r>
          </a:p>
          <a:p>
            <a:pPr marL="0" indent="0">
              <a:lnSpc>
                <a:spcPct val="90000"/>
              </a:lnSpc>
              <a:spcBef>
                <a:spcPct val="20000"/>
              </a:spcBef>
              <a:buSzPct val="100000"/>
            </a:pPr>
            <a:r>
              <a:rPr lang="en-US" sz="1400" dirty="0">
                <a:gradFill flip="none" rotWithShape="1">
                  <a:gsLst>
                    <a:gs pos="0">
                      <a:schemeClr val="tx1"/>
                    </a:gs>
                    <a:gs pos="100000">
                      <a:schemeClr val="tx1">
                        <a:lumMod val="75000"/>
                      </a:schemeClr>
                    </a:gs>
                  </a:gsLst>
                  <a:lin ang="5580000" scaled="0"/>
                  <a:tileRect/>
                </a:gradFill>
              </a:rPr>
              <a:t> with an </a:t>
            </a:r>
            <a:r>
              <a:rPr lang="en-US" sz="1400" dirty="0" err="1">
                <a:gradFill flip="none" rotWithShape="1">
                  <a:gsLst>
                    <a:gs pos="0">
                      <a:schemeClr val="tx1"/>
                    </a:gs>
                    <a:gs pos="100000">
                      <a:schemeClr val="tx1">
                        <a:lumMod val="75000"/>
                      </a:schemeClr>
                    </a:gs>
                  </a:gsLst>
                  <a:lin ang="5580000" scaled="0"/>
                  <a:tileRect/>
                </a:gradFill>
              </a:rPr>
              <a:t>ORIGINAl</a:t>
            </a:r>
            <a:r>
              <a:rPr lang="en-US" sz="1400" dirty="0">
                <a:gradFill flip="none" rotWithShape="1">
                  <a:gsLst>
                    <a:gs pos="0">
                      <a:schemeClr val="tx1"/>
                    </a:gs>
                    <a:gs pos="100000">
                      <a:schemeClr val="tx1">
                        <a:lumMod val="75000"/>
                      </a:schemeClr>
                    </a:gs>
                  </a:gsLst>
                  <a:lin ang="5580000" scaled="0"/>
                  <a:tileRect/>
                </a:gradFill>
              </a:rPr>
              <a:t> script spoken in 4 different languages (Catalan, Swedish, English and Spanish),and subtitled versions in English AND SPANISH, available upon demand.</a:t>
            </a:r>
          </a:p>
          <a:p>
            <a:pPr marL="0" indent="0">
              <a:lnSpc>
                <a:spcPct val="90000"/>
              </a:lnSpc>
              <a:spcBef>
                <a:spcPct val="20000"/>
              </a:spcBef>
              <a:buSzPct val="100000"/>
            </a:pPr>
            <a:endParaRPr lang="en-US" sz="1400" dirty="0">
              <a:gradFill flip="none" rotWithShape="1">
                <a:gsLst>
                  <a:gs pos="0">
                    <a:schemeClr val="tx1"/>
                  </a:gs>
                  <a:gs pos="100000">
                    <a:schemeClr val="tx1">
                      <a:lumMod val="75000"/>
                    </a:schemeClr>
                  </a:gs>
                </a:gsLst>
                <a:lin ang="5580000" scaled="0"/>
                <a:tileRect/>
              </a:gradFill>
            </a:endParaRPr>
          </a:p>
          <a:p>
            <a:pPr marL="0" indent="0">
              <a:lnSpc>
                <a:spcPct val="90000"/>
              </a:lnSpc>
              <a:spcBef>
                <a:spcPct val="20000"/>
              </a:spcBef>
              <a:buSzPct val="100000"/>
              <a:buNone/>
            </a:pPr>
            <a:r>
              <a:rPr lang="en-US" sz="1400" dirty="0">
                <a:gradFill flip="none" rotWithShape="1">
                  <a:gsLst>
                    <a:gs pos="0">
                      <a:schemeClr val="tx1"/>
                    </a:gs>
                    <a:gs pos="100000">
                      <a:schemeClr val="tx1">
                        <a:lumMod val="75000"/>
                      </a:schemeClr>
                    </a:gs>
                  </a:gsLst>
                  <a:lin ang="5580000" scaled="0"/>
                  <a:tileRect/>
                </a:gradFill>
              </a:rPr>
              <a:t>The original soundtrack was made on purpose by COMPOSER Antoni m. march to convey the emotions of both female characters.</a:t>
            </a:r>
          </a:p>
          <a:p>
            <a:pPr marL="0" indent="0">
              <a:lnSpc>
                <a:spcPct val="90000"/>
              </a:lnSpc>
              <a:spcBef>
                <a:spcPct val="20000"/>
              </a:spcBef>
              <a:buSzPct val="100000"/>
            </a:pPr>
            <a:endParaRPr lang="en-US" sz="1400" dirty="0">
              <a:gradFill flip="none" rotWithShape="1">
                <a:gsLst>
                  <a:gs pos="0">
                    <a:schemeClr val="tx1"/>
                  </a:gs>
                  <a:gs pos="100000">
                    <a:schemeClr val="tx1">
                      <a:lumMod val="75000"/>
                    </a:schemeClr>
                  </a:gs>
                </a:gsLst>
                <a:lin ang="5580000" scaled="0"/>
                <a:tileRect/>
              </a:gradFill>
            </a:endParaRPr>
          </a:p>
          <a:p>
            <a:pPr marL="0" indent="0">
              <a:lnSpc>
                <a:spcPct val="90000"/>
              </a:lnSpc>
              <a:spcBef>
                <a:spcPct val="20000"/>
              </a:spcBef>
              <a:buSzPct val="100000"/>
            </a:pPr>
            <a:r>
              <a:rPr lang="en-US" sz="1400" dirty="0">
                <a:gradFill flip="none" rotWithShape="1">
                  <a:gsLst>
                    <a:gs pos="0">
                      <a:schemeClr val="tx1"/>
                    </a:gs>
                    <a:gs pos="100000">
                      <a:schemeClr val="tx1">
                        <a:lumMod val="75000"/>
                      </a:schemeClr>
                    </a:gs>
                  </a:gsLst>
                  <a:lin ang="5580000" scaled="0"/>
                  <a:tileRect/>
                </a:gradFill>
              </a:rPr>
              <a:t>With the valuable help of </a:t>
            </a:r>
            <a:r>
              <a:rPr lang="en-US" sz="1400" dirty="0" err="1">
                <a:gradFill flip="none" rotWithShape="1">
                  <a:gsLst>
                    <a:gs pos="0">
                      <a:schemeClr val="tx1"/>
                    </a:gs>
                    <a:gs pos="100000">
                      <a:schemeClr val="tx1">
                        <a:lumMod val="75000"/>
                      </a:schemeClr>
                    </a:gs>
                  </a:gsLst>
                  <a:lin ang="5580000" scaled="0"/>
                  <a:tileRect/>
                </a:gradFill>
              </a:rPr>
              <a:t>sala</a:t>
            </a:r>
            <a:r>
              <a:rPr lang="en-US" sz="1400" dirty="0">
                <a:gradFill flip="none" rotWithShape="1">
                  <a:gsLst>
                    <a:gs pos="0">
                      <a:schemeClr val="tx1"/>
                    </a:gs>
                    <a:gs pos="100000">
                      <a:schemeClr val="tx1">
                        <a:lumMod val="75000"/>
                      </a:schemeClr>
                    </a:gs>
                  </a:gsLst>
                  <a:lin ang="5580000" scaled="0"/>
                  <a:tileRect/>
                </a:gradFill>
              </a:rPr>
              <a:t> rasa 64 to shoot the cabaret scenes, and odd </a:t>
            </a:r>
            <a:r>
              <a:rPr lang="en-US" sz="1400" dirty="0" err="1">
                <a:gradFill flip="none" rotWithShape="1">
                  <a:gsLst>
                    <a:gs pos="0">
                      <a:schemeClr val="tx1"/>
                    </a:gs>
                    <a:gs pos="100000">
                      <a:schemeClr val="tx1">
                        <a:lumMod val="75000"/>
                      </a:schemeClr>
                    </a:gs>
                  </a:gsLst>
                  <a:lin ang="5580000" scaled="0"/>
                  <a:tileRect/>
                </a:gradFill>
              </a:rPr>
              <a:t>khuu´s</a:t>
            </a:r>
            <a:r>
              <a:rPr lang="en-US" sz="1400" dirty="0">
                <a:gradFill flip="none" rotWithShape="1">
                  <a:gsLst>
                    <a:gs pos="0">
                      <a:schemeClr val="tx1"/>
                    </a:gs>
                    <a:gs pos="100000">
                      <a:schemeClr val="tx1">
                        <a:lumMod val="75000"/>
                      </a:schemeClr>
                    </a:gs>
                  </a:gsLst>
                  <a:lin ang="5580000" scaled="0"/>
                  <a:tileRect/>
                </a:gradFill>
              </a:rPr>
              <a:t> kitchen to shoot the restaurant scenes.</a:t>
            </a:r>
          </a:p>
          <a:p>
            <a:pPr marL="0" indent="0">
              <a:lnSpc>
                <a:spcPct val="90000"/>
              </a:lnSpc>
              <a:spcBef>
                <a:spcPct val="20000"/>
              </a:spcBef>
              <a:buSzPct val="100000"/>
            </a:pPr>
            <a:endParaRPr lang="en-US" sz="1400" dirty="0">
              <a:gradFill flip="none" rotWithShape="1">
                <a:gsLst>
                  <a:gs pos="0">
                    <a:schemeClr val="tx1"/>
                  </a:gs>
                  <a:gs pos="100000">
                    <a:schemeClr val="tx1">
                      <a:lumMod val="75000"/>
                    </a:schemeClr>
                  </a:gs>
                </a:gsLst>
                <a:lin ang="5580000" scaled="0"/>
                <a:tileRect/>
              </a:gradFill>
            </a:endParaRPr>
          </a:p>
          <a:p>
            <a:pPr marL="0" indent="0">
              <a:lnSpc>
                <a:spcPct val="90000"/>
              </a:lnSpc>
              <a:spcBef>
                <a:spcPct val="20000"/>
              </a:spcBef>
              <a:buSzPct val="100000"/>
            </a:pPr>
            <a:r>
              <a:rPr lang="en-US" sz="1400" dirty="0">
                <a:gradFill flip="none" rotWithShape="1">
                  <a:gsLst>
                    <a:gs pos="0">
                      <a:schemeClr val="tx1"/>
                    </a:gs>
                    <a:gs pos="100000">
                      <a:schemeClr val="tx1">
                        <a:lumMod val="75000"/>
                      </a:schemeClr>
                    </a:gs>
                  </a:gsLst>
                  <a:lin ang="5580000" scaled="0"/>
                  <a:tileRect/>
                </a:gradFill>
              </a:rPr>
              <a:t>And using the valuable teaching support of the new York film academy (NYFA) - </a:t>
            </a:r>
            <a:r>
              <a:rPr lang="en-US" sz="1400" dirty="0" err="1">
                <a:gradFill flip="none" rotWithShape="1">
                  <a:gsLst>
                    <a:gs pos="0">
                      <a:schemeClr val="tx1"/>
                    </a:gs>
                    <a:gs pos="100000">
                      <a:schemeClr val="tx1">
                        <a:lumMod val="75000"/>
                      </a:schemeClr>
                    </a:gs>
                  </a:gsLst>
                  <a:lin ang="5580000" scaled="0"/>
                  <a:tileRect/>
                </a:gradFill>
              </a:rPr>
              <a:t>usa</a:t>
            </a:r>
            <a:endParaRPr lang="en-US" sz="1400" dirty="0">
              <a:gradFill flip="none" rotWithShape="1">
                <a:gsLst>
                  <a:gs pos="0">
                    <a:schemeClr val="tx1"/>
                  </a:gs>
                  <a:gs pos="100000">
                    <a:schemeClr val="tx1">
                      <a:lumMod val="75000"/>
                    </a:schemeClr>
                  </a:gs>
                </a:gsLst>
                <a:lin ang="5580000" scaled="0"/>
                <a:tileRect/>
              </a:gradFill>
            </a:endParaRPr>
          </a:p>
          <a:p>
            <a:pPr marL="0" indent="0">
              <a:lnSpc>
                <a:spcPct val="90000"/>
              </a:lnSpc>
              <a:spcBef>
                <a:spcPct val="20000"/>
              </a:spcBef>
              <a:buSzPct val="100000"/>
            </a:pPr>
            <a:endParaRPr lang="en-US" sz="1400" dirty="0">
              <a:gradFill flip="none" rotWithShape="1">
                <a:gsLst>
                  <a:gs pos="0">
                    <a:schemeClr val="tx1"/>
                  </a:gs>
                  <a:gs pos="100000">
                    <a:schemeClr val="tx1">
                      <a:lumMod val="75000"/>
                    </a:schemeClr>
                  </a:gs>
                </a:gsLst>
                <a:lin ang="5580000" scaled="0"/>
                <a:tileRect/>
              </a:gradFill>
            </a:endParaRPr>
          </a:p>
        </p:txBody>
      </p:sp>
      <p:sp>
        <p:nvSpPr>
          <p:cNvPr id="4" name="Marcador de número de diapositiva 3">
            <a:extLst>
              <a:ext uri="{FF2B5EF4-FFF2-40B4-BE49-F238E27FC236}">
                <a16:creationId xmlns:a16="http://schemas.microsoft.com/office/drawing/2014/main" id="{436EC1AE-3438-4C27-ABD7-057579CBD26D}"/>
              </a:ext>
            </a:extLst>
          </p:cNvPr>
          <p:cNvSpPr>
            <a:spLocks noGrp="1"/>
          </p:cNvSpPr>
          <p:nvPr>
            <p:ph type="sldNum" idx="12"/>
          </p:nvPr>
        </p:nvSpPr>
        <p:spPr>
          <a:xfrm>
            <a:off x="7785397" y="6287465"/>
            <a:ext cx="413375" cy="365125"/>
          </a:xfrm>
        </p:spPr>
        <p:txBody>
          <a:bodyPr vert="horz" lIns="91440" tIns="45720" rIns="91440" bIns="45720" rtlCol="0" anchor="ctr">
            <a:normAutofit/>
          </a:bodyPr>
          <a:lstStyle/>
          <a:p>
            <a:pPr lvl="0" defTabSz="914400">
              <a:spcBef>
                <a:spcPts val="0"/>
              </a:spcBef>
              <a:spcAft>
                <a:spcPts val="600"/>
              </a:spcAft>
              <a:buNone/>
            </a:pPr>
            <a:fld id="{00000000-1234-1234-1234-123412341234}" type="slidenum">
              <a:rPr lang="en-US" sz="900"/>
              <a:pPr lvl="0" defTabSz="914400">
                <a:spcBef>
                  <a:spcPts val="0"/>
                </a:spcBef>
                <a:spcAft>
                  <a:spcPts val="600"/>
                </a:spcAft>
                <a:buNone/>
              </a:pPr>
              <a:t>7</a:t>
            </a:fld>
            <a:endParaRPr lang="en-US" sz="900"/>
          </a:p>
        </p:txBody>
      </p:sp>
    </p:spTree>
    <p:extLst>
      <p:ext uri="{BB962C8B-B14F-4D97-AF65-F5344CB8AC3E}">
        <p14:creationId xmlns:p14="http://schemas.microsoft.com/office/powerpoint/2010/main" val="197909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11BC6F7F-1397-4F39-A85A-B3D6441FA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E9A6BD-2AE7-4372-8506-A44BD72BD667}"/>
              </a:ext>
            </a:extLst>
          </p:cNvPr>
          <p:cNvSpPr>
            <a:spLocks noGrp="1"/>
          </p:cNvSpPr>
          <p:nvPr>
            <p:ph type="title"/>
          </p:nvPr>
        </p:nvSpPr>
        <p:spPr>
          <a:xfrm>
            <a:off x="4572000" y="609599"/>
            <a:ext cx="4076820" cy="5333366"/>
          </a:xfrm>
        </p:spPr>
        <p:txBody>
          <a:bodyPr vert="horz" lIns="91440" tIns="45720" rIns="91440" bIns="45720" rtlCol="0" anchor="ctr">
            <a:normAutofit/>
          </a:bodyPr>
          <a:lstStyle/>
          <a:p>
            <a:pPr algn="ctr">
              <a:spcBef>
                <a:spcPct val="0"/>
              </a:spcBef>
            </a:pPr>
            <a:r>
              <a:rPr lang="en-US" sz="3200" dirty="0">
                <a:gradFill flip="none" rotWithShape="1">
                  <a:gsLst>
                    <a:gs pos="0">
                      <a:schemeClr val="tx1"/>
                    </a:gs>
                    <a:gs pos="100000">
                      <a:schemeClr val="tx1">
                        <a:lumMod val="65000"/>
                      </a:schemeClr>
                    </a:gs>
                  </a:gsLst>
                  <a:lin ang="5580000" scaled="0"/>
                  <a:tileRect/>
                </a:gradFill>
              </a:rPr>
              <a:t>Various indoors and outdoors shots</a:t>
            </a:r>
          </a:p>
        </p:txBody>
      </p:sp>
      <p:pic>
        <p:nvPicPr>
          <p:cNvPr id="10" name="Imagen 9">
            <a:extLst>
              <a:ext uri="{FF2B5EF4-FFF2-40B4-BE49-F238E27FC236}">
                <a16:creationId xmlns:a16="http://schemas.microsoft.com/office/drawing/2014/main" id="{9B7813B6-87E0-44F9-B9D0-A0077FC8A1C3}"/>
              </a:ext>
            </a:extLst>
          </p:cNvPr>
          <p:cNvPicPr>
            <a:picLocks noChangeAspect="1"/>
          </p:cNvPicPr>
          <p:nvPr/>
        </p:nvPicPr>
        <p:blipFill rotWithShape="1">
          <a:blip r:embed="rId3"/>
          <a:srcRect t="10776" r="-2" b="12775"/>
          <a:stretch/>
        </p:blipFill>
        <p:spPr>
          <a:xfrm>
            <a:off x="505244" y="647471"/>
            <a:ext cx="3668061" cy="2103120"/>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8" name="Imagen 7" descr="Un grupo de personas sentadas en una sala&#10;&#10;Descripción generada automáticamente">
            <a:extLst>
              <a:ext uri="{FF2B5EF4-FFF2-40B4-BE49-F238E27FC236}">
                <a16:creationId xmlns:a16="http://schemas.microsoft.com/office/drawing/2014/main" id="{89C0C719-5B73-464B-BBEE-57796342D71F}"/>
              </a:ext>
            </a:extLst>
          </p:cNvPr>
          <p:cNvPicPr>
            <a:picLocks noChangeAspect="1"/>
          </p:cNvPicPr>
          <p:nvPr/>
        </p:nvPicPr>
        <p:blipFill rotWithShape="1">
          <a:blip r:embed="rId4"/>
          <a:srcRect l="10943" r="47442"/>
          <a:stretch/>
        </p:blipFill>
        <p:spPr>
          <a:xfrm>
            <a:off x="516375" y="2845278"/>
            <a:ext cx="1785960" cy="3218688"/>
          </a:xfrm>
          <a:custGeom>
            <a:avLst/>
            <a:gdLst/>
            <a:ahLst/>
            <a:cxnLst/>
            <a:rect l="l" t="t" r="r" b="b"/>
            <a:pathLst>
              <a:path w="2381281" h="3240120">
                <a:moveTo>
                  <a:pt x="0" y="0"/>
                </a:moveTo>
                <a:lnTo>
                  <a:pt x="2381281" y="0"/>
                </a:lnTo>
                <a:lnTo>
                  <a:pt x="2381281" y="3240120"/>
                </a:lnTo>
                <a:lnTo>
                  <a:pt x="167606" y="3240120"/>
                </a:lnTo>
                <a:cubicBezTo>
                  <a:pt x="75040"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6" name="Imagen 5">
            <a:extLst>
              <a:ext uri="{FF2B5EF4-FFF2-40B4-BE49-F238E27FC236}">
                <a16:creationId xmlns:a16="http://schemas.microsoft.com/office/drawing/2014/main" id="{5B956C09-1025-428D-9CEB-A81695CB7F99}"/>
              </a:ext>
            </a:extLst>
          </p:cNvPr>
          <p:cNvPicPr>
            <a:picLocks noChangeAspect="1"/>
          </p:cNvPicPr>
          <p:nvPr/>
        </p:nvPicPr>
        <p:blipFill rotWithShape="1">
          <a:blip r:embed="rId5"/>
          <a:srcRect l="22028" r="36357"/>
          <a:stretch/>
        </p:blipFill>
        <p:spPr>
          <a:xfrm>
            <a:off x="2387344" y="2845278"/>
            <a:ext cx="1785961" cy="3218688"/>
          </a:xfrm>
          <a:custGeom>
            <a:avLst/>
            <a:gdLst/>
            <a:ahLst/>
            <a:cxnLst/>
            <a:rect l="l" t="t" r="r" b="b"/>
            <a:pathLst>
              <a:path w="2381281" h="3240120">
                <a:moveTo>
                  <a:pt x="0" y="0"/>
                </a:moveTo>
                <a:lnTo>
                  <a:pt x="2381281" y="0"/>
                </a:lnTo>
                <a:lnTo>
                  <a:pt x="2381281" y="3119948"/>
                </a:lnTo>
                <a:cubicBezTo>
                  <a:pt x="2381281" y="3186317"/>
                  <a:pt x="2306241" y="3240120"/>
                  <a:pt x="2213675" y="3240120"/>
                </a:cubicBezTo>
                <a:lnTo>
                  <a:pt x="0" y="3240120"/>
                </a:ln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Marcador de texto 2">
            <a:extLst>
              <a:ext uri="{FF2B5EF4-FFF2-40B4-BE49-F238E27FC236}">
                <a16:creationId xmlns:a16="http://schemas.microsoft.com/office/drawing/2014/main" id="{B9A4EF6E-AD82-4DF3-894C-5B8F2D21B970}"/>
              </a:ext>
            </a:extLst>
          </p:cNvPr>
          <p:cNvSpPr>
            <a:spLocks noGrp="1"/>
          </p:cNvSpPr>
          <p:nvPr>
            <p:ph type="body" idx="1"/>
          </p:nvPr>
        </p:nvSpPr>
        <p:spPr>
          <a:xfrm>
            <a:off x="4572000" y="2774425"/>
            <a:ext cx="4076820" cy="3288445"/>
          </a:xfrm>
        </p:spPr>
        <p:txBody>
          <a:bodyPr vert="horz" lIns="91440" tIns="45720" rIns="91440" bIns="45720" rtlCol="0" anchor="ctr">
            <a:normAutofit/>
          </a:bodyPr>
          <a:lstStyle/>
          <a:p>
            <a:pPr>
              <a:spcBef>
                <a:spcPct val="20000"/>
              </a:spcBef>
              <a:buSzPct val="100000"/>
            </a:pPr>
            <a:endParaRPr lang="en-US" dirty="0">
              <a:gradFill flip="none" rotWithShape="1">
                <a:gsLst>
                  <a:gs pos="0">
                    <a:schemeClr val="tx1"/>
                  </a:gs>
                  <a:gs pos="100000">
                    <a:schemeClr val="tx1">
                      <a:lumMod val="75000"/>
                    </a:schemeClr>
                  </a:gs>
                </a:gsLst>
                <a:lin ang="5580000" scaled="0"/>
                <a:tileRect/>
              </a:gradFill>
            </a:endParaRPr>
          </a:p>
        </p:txBody>
      </p:sp>
      <p:sp>
        <p:nvSpPr>
          <p:cNvPr id="4" name="Marcador de número de diapositiva 3">
            <a:extLst>
              <a:ext uri="{FF2B5EF4-FFF2-40B4-BE49-F238E27FC236}">
                <a16:creationId xmlns:a16="http://schemas.microsoft.com/office/drawing/2014/main" id="{1CDCA6B3-A949-446F-B9D6-BD2BB8C5821C}"/>
              </a:ext>
            </a:extLst>
          </p:cNvPr>
          <p:cNvSpPr>
            <a:spLocks noGrp="1"/>
          </p:cNvSpPr>
          <p:nvPr>
            <p:ph type="sldNum" idx="12"/>
          </p:nvPr>
        </p:nvSpPr>
        <p:spPr>
          <a:xfrm>
            <a:off x="7885509" y="6217920"/>
            <a:ext cx="413375" cy="365125"/>
          </a:xfrm>
        </p:spPr>
        <p:txBody>
          <a:bodyPr vert="horz" lIns="91440" tIns="45720" rIns="91440" bIns="45720" rtlCol="0" anchor="ctr">
            <a:normAutofit/>
          </a:bodyPr>
          <a:lstStyle/>
          <a:p>
            <a:pPr lvl="0" defTabSz="914400">
              <a:spcBef>
                <a:spcPts val="0"/>
              </a:spcBef>
              <a:spcAft>
                <a:spcPts val="600"/>
              </a:spcAft>
              <a:buNone/>
            </a:pPr>
            <a:fld id="{00000000-1234-1234-1234-123412341234}" type="slidenum">
              <a:rPr lang="en-US" sz="900" smtClean="0"/>
              <a:pPr lvl="0" defTabSz="914400">
                <a:spcBef>
                  <a:spcPts val="0"/>
                </a:spcBef>
                <a:spcAft>
                  <a:spcPts val="600"/>
                </a:spcAft>
                <a:buNone/>
              </a:pPr>
              <a:t>8</a:t>
            </a:fld>
            <a:endParaRPr lang="en-US" sz="900"/>
          </a:p>
        </p:txBody>
      </p:sp>
    </p:spTree>
    <p:extLst>
      <p:ext uri="{BB962C8B-B14F-4D97-AF65-F5344CB8AC3E}">
        <p14:creationId xmlns:p14="http://schemas.microsoft.com/office/powerpoint/2010/main" val="49848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AF392-8334-41B8-B9CD-651350A4182E}"/>
              </a:ext>
            </a:extLst>
          </p:cNvPr>
          <p:cNvSpPr>
            <a:spLocks noGrp="1"/>
          </p:cNvSpPr>
          <p:nvPr>
            <p:ph type="title"/>
          </p:nvPr>
        </p:nvSpPr>
        <p:spPr/>
        <p:txBody>
          <a:bodyPr>
            <a:normAutofit fontScale="90000"/>
          </a:bodyPr>
          <a:lstStyle/>
          <a:p>
            <a:r>
              <a:rPr lang="es-ES" dirty="0" err="1"/>
              <a:t>What</a:t>
            </a:r>
            <a:r>
              <a:rPr lang="es-ES" dirty="0"/>
              <a:t> </a:t>
            </a:r>
            <a:r>
              <a:rPr lang="es-ES" dirty="0" err="1"/>
              <a:t>people</a:t>
            </a:r>
            <a:r>
              <a:rPr lang="es-ES" dirty="0"/>
              <a:t> </a:t>
            </a:r>
            <a:r>
              <a:rPr lang="es-ES" dirty="0" err="1"/>
              <a:t>say</a:t>
            </a:r>
            <a:r>
              <a:rPr lang="es-ES" dirty="0"/>
              <a:t> </a:t>
            </a:r>
            <a:r>
              <a:rPr lang="es-ES" dirty="0" err="1"/>
              <a:t>about</a:t>
            </a:r>
            <a:r>
              <a:rPr lang="es-ES" dirty="0"/>
              <a:t> </a:t>
            </a:r>
            <a:r>
              <a:rPr lang="es-ES" dirty="0" err="1"/>
              <a:t>ride</a:t>
            </a:r>
            <a:r>
              <a:rPr lang="es-ES" dirty="0"/>
              <a:t>: </a:t>
            </a:r>
            <a:br>
              <a:rPr lang="es-ES" dirty="0"/>
            </a:br>
            <a:br>
              <a:rPr lang="es-ES" dirty="0"/>
            </a:br>
            <a:endParaRPr lang="es-ES" dirty="0"/>
          </a:p>
        </p:txBody>
      </p:sp>
      <p:sp>
        <p:nvSpPr>
          <p:cNvPr id="3" name="Marcador de texto 2">
            <a:extLst>
              <a:ext uri="{FF2B5EF4-FFF2-40B4-BE49-F238E27FC236}">
                <a16:creationId xmlns:a16="http://schemas.microsoft.com/office/drawing/2014/main" id="{1C930D52-6BD0-4B8A-9A34-43111ED17CAF}"/>
              </a:ext>
            </a:extLst>
          </p:cNvPr>
          <p:cNvSpPr>
            <a:spLocks noGrp="1"/>
          </p:cNvSpPr>
          <p:nvPr>
            <p:ph type="body" idx="1"/>
          </p:nvPr>
        </p:nvSpPr>
        <p:spPr>
          <a:xfrm>
            <a:off x="311700" y="2095927"/>
            <a:ext cx="8520600" cy="4284325"/>
          </a:xfrm>
        </p:spPr>
        <p:txBody>
          <a:bodyPr>
            <a:normAutofit fontScale="92500" lnSpcReduction="20000"/>
          </a:bodyPr>
          <a:lstStyle/>
          <a:p>
            <a:pPr marL="0" indent="0">
              <a:buNone/>
            </a:pPr>
            <a:r>
              <a:rPr lang="en-US" sz="2600" b="1" dirty="0">
                <a:effectLst/>
              </a:rPr>
              <a:t>¨I just watched your film and think you did a great job! It looks good and all makes sense visually¨</a:t>
            </a:r>
          </a:p>
          <a:p>
            <a:pPr marL="0" indent="0">
              <a:buNone/>
            </a:pPr>
            <a:endParaRPr lang="en-US" sz="1700" dirty="0">
              <a:effectLst/>
            </a:endParaRPr>
          </a:p>
          <a:p>
            <a:pPr marL="0" indent="0">
              <a:buNone/>
            </a:pPr>
            <a:r>
              <a:rPr lang="en-US" sz="1700" dirty="0">
                <a:effectLst/>
              </a:rPr>
              <a:t>Debbie de Villa is a Production Designer in Los Angeles. Films she produced include ¨Motherhood¨, ¨Love the hard way¨ and ¨Audrey¨.</a:t>
            </a:r>
          </a:p>
          <a:p>
            <a:pPr marL="0" indent="0">
              <a:buNone/>
            </a:pPr>
            <a:r>
              <a:rPr lang="en-US" sz="1700" dirty="0">
                <a:effectLst/>
                <a:hlinkClick r:id="rId2"/>
              </a:rPr>
              <a:t>https://www.debbiedevilla.com/</a:t>
            </a:r>
            <a:endParaRPr lang="en-US" sz="1700" dirty="0">
              <a:effectLst/>
            </a:endParaRPr>
          </a:p>
          <a:p>
            <a:pPr marL="0" indent="0">
              <a:buNone/>
            </a:pPr>
            <a:endParaRPr lang="es-ES" sz="1700" dirty="0"/>
          </a:p>
          <a:p>
            <a:pPr marL="0" indent="0">
              <a:buNone/>
            </a:pPr>
            <a:r>
              <a:rPr lang="en-US" sz="2600" b="1" dirty="0">
                <a:effectLst/>
              </a:rPr>
              <a:t>"I like your film. And I thought music was perfect , Very David Lynch!! Perfect. " </a:t>
            </a:r>
          </a:p>
          <a:p>
            <a:pPr marL="0" indent="0">
              <a:buNone/>
            </a:pPr>
            <a:endParaRPr lang="en-US" sz="1700" dirty="0">
              <a:effectLst/>
            </a:endParaRPr>
          </a:p>
          <a:p>
            <a:pPr marL="0" indent="0">
              <a:buNone/>
            </a:pPr>
            <a:r>
              <a:rPr lang="en-US" sz="1700" dirty="0">
                <a:effectLst/>
              </a:rPr>
              <a:t>Mark </a:t>
            </a:r>
            <a:r>
              <a:rPr lang="en-US" sz="1700" dirty="0" err="1">
                <a:effectLst/>
              </a:rPr>
              <a:t>Pellington</a:t>
            </a:r>
            <a:r>
              <a:rPr lang="en-US" sz="1700" dirty="0">
                <a:effectLst/>
              </a:rPr>
              <a:t> is Best Director at the 1992 Billboard Video Music Awards, and picked up four 1993 MTV Video Music Awards, including Best Director and Video of the Year. He is represented by UTA and 3 Arts Entertainment for film and television.</a:t>
            </a:r>
          </a:p>
          <a:p>
            <a:pPr marL="0" indent="0">
              <a:buNone/>
            </a:pPr>
            <a:r>
              <a:rPr lang="en-US" sz="1700" dirty="0">
                <a:effectLst/>
                <a:hlinkClick r:id="rId3"/>
              </a:rPr>
              <a:t>www.markpellington.com</a:t>
            </a:r>
            <a:endParaRPr lang="en-US" sz="1700" dirty="0">
              <a:effectLst/>
            </a:endParaRPr>
          </a:p>
          <a:p>
            <a:pPr marL="0" indent="0">
              <a:buNone/>
            </a:pPr>
            <a:endParaRPr lang="es-ES" dirty="0"/>
          </a:p>
        </p:txBody>
      </p:sp>
      <p:sp>
        <p:nvSpPr>
          <p:cNvPr id="4" name="Marcador de número de diapositiva 3">
            <a:extLst>
              <a:ext uri="{FF2B5EF4-FFF2-40B4-BE49-F238E27FC236}">
                <a16:creationId xmlns:a16="http://schemas.microsoft.com/office/drawing/2014/main" id="{BC3A38E3-A4A5-4FDE-973C-B31F9159FA83}"/>
              </a:ext>
            </a:extLst>
          </p:cNvPr>
          <p:cNvSpPr>
            <a:spLocks noGrp="1"/>
          </p:cNvSpPr>
          <p:nvPr>
            <p:ph type="sldNum" idx="12"/>
          </p:nvPr>
        </p:nvSpPr>
        <p:spPr/>
        <p:txBody>
          <a:bodyPr/>
          <a:lstStyle/>
          <a:p>
            <a:pPr lvl="0">
              <a:spcBef>
                <a:spcPts val="0"/>
              </a:spcBef>
              <a:buNone/>
            </a:pPr>
            <a:fld id="{00000000-1234-1234-1234-123412341234}" type="slidenum">
              <a:rPr lang="es" smtClean="0"/>
              <a:t>9</a:t>
            </a:fld>
            <a:endParaRPr lang="es"/>
          </a:p>
        </p:txBody>
      </p:sp>
    </p:spTree>
    <p:extLst>
      <p:ext uri="{BB962C8B-B14F-4D97-AF65-F5344CB8AC3E}">
        <p14:creationId xmlns:p14="http://schemas.microsoft.com/office/powerpoint/2010/main" val="908539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639</Words>
  <Application>Microsoft Office PowerPoint</Application>
  <PresentationFormat>Presentación en pantalla (4:3)</PresentationFormat>
  <Paragraphs>96</Paragraphs>
  <Slides>12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Quicksand</vt:lpstr>
      <vt:lpstr>Arial</vt:lpstr>
      <vt:lpstr>Century Gothic</vt:lpstr>
      <vt:lpstr>Wingdings</vt:lpstr>
      <vt:lpstr>Malla</vt:lpstr>
      <vt:lpstr>Presentación de PowerPoint</vt:lpstr>
      <vt:lpstr>RIDE</vt:lpstr>
      <vt:lpstr>Presentación de PowerPoint</vt:lpstr>
      <vt:lpstr>TECHNICAL SPECS   </vt:lpstr>
      <vt:lpstr>INTERNATIONAL CAST</vt:lpstr>
      <vt:lpstr>NEUS FLORES IS a filmmaker, AN EXPERT IN INTERNATIONAL CULTURE, AND A DIGITAL JOURNALIST   SHE DIRECTS her SHORT film ¨RIDE¨ FROM A FEMININE PERSPECTIVE TO FAMILY RELATIONS  BETWEEN MOTHERS AND DAUGHTERS. </vt:lpstr>
      <vt:lpstr>Making of</vt:lpstr>
      <vt:lpstr>Various indoors and outdoors shots</vt:lpstr>
      <vt:lpstr>What people say about ride:   </vt:lpstr>
      <vt:lpstr>Press</vt:lpstr>
      <vt:lpstr>RIDE´S purpose: to debate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neusf</dc:creator>
  <cp:lastModifiedBy>neusf</cp:lastModifiedBy>
  <cp:revision>11</cp:revision>
  <dcterms:created xsi:type="dcterms:W3CDTF">2021-02-07T19:56:48Z</dcterms:created>
  <dcterms:modified xsi:type="dcterms:W3CDTF">2021-02-08T17:10:05Z</dcterms:modified>
</cp:coreProperties>
</file>