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62aa8ffcbb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2aa8ffcbb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62aa8ffcbb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62aa8ffcbb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62aa8ffcbb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62aa8ffcbb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62aa8ffcbb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62aa8ffcbb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609ace846a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609ace846a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609ace846a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609ace846a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609ace846a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609ace846a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09ace846a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09ace846a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609ace846a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609ace846a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609ace846a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609ace846a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62aa4514d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62aa4514d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62aa8ffcbb_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62aa8ffcbb_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609ace846a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609ace846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62aa8ffcbb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2aa8ffcbb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2b961f5a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2b961f5a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09ace846a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609ace846a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09ace84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09ace84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609ace846a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609ace846a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09ace846a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09ace846a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09ace846a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609ace846a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62aa4514d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62aa4514d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609ace846a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609ace846a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2b961f5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2b961f5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09ace846a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09ace846a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62aa8ffcbb_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62aa8ffcbb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62aa8ffcbb_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62aa8ffcbb_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62aa8ffb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62aa8ffb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616969f023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616969f023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616969f023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616969f023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616969f02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616969f02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616969f023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616969f023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616969f023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616969f023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62aa8ffcbb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62aa8ffcbb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616969f02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616969f02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616969f023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616969f023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616969f023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616969f023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616969f02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16969f02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616969f023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616969f023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616969f023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616969f023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616969f02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616969f02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616969f02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616969f02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616969f02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616969f02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616969f02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616969f02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62aa8ffcb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62aa8ffcb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616969f023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616969f023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616969f02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616969f02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616969f023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616969f023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616969f02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616969f02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616969f02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616969f02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62aa8ffcbb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62aa8ffcbb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62aa8ffcbb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62aa8ffcbb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62aa8ffcbb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2aa8ffcbb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62aa8ffcbb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62aa8ffcbb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youtube.com/watch?v=0Pm0btzffHE&amp;t=1s"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jpg"/><Relationship Id="rId4" Type="http://schemas.openxmlformats.org/officeDocument/2006/relationships/image" Target="../media/image29.png"/><Relationship Id="rId5" Type="http://schemas.openxmlformats.org/officeDocument/2006/relationships/image" Target="../media/image24.png"/><Relationship Id="rId6"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6.png"/><Relationship Id="rId4" Type="http://schemas.openxmlformats.org/officeDocument/2006/relationships/image" Target="../media/image54.png"/><Relationship Id="rId5"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jpg"/><Relationship Id="rId4" Type="http://schemas.openxmlformats.org/officeDocument/2006/relationships/image" Target="../media/image38.jpg"/><Relationship Id="rId5"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2.jp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6.jpg"/><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8.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4.jpg"/><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9.jpg"/><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5.jpg"/><Relationship Id="rId4" Type="http://schemas.openxmlformats.org/officeDocument/2006/relationships/image" Target="../media/image5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1.jpg"/><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3" name="Shape 53"/>
        <p:cNvGrpSpPr/>
        <p:nvPr/>
      </p:nvGrpSpPr>
      <p:grpSpPr>
        <a:xfrm>
          <a:off x="0" y="0"/>
          <a:ext cx="0" cy="0"/>
          <a:chOff x="0" y="0"/>
          <a:chExt cx="0" cy="0"/>
        </a:xfrm>
      </p:grpSpPr>
      <p:sp>
        <p:nvSpPr>
          <p:cNvPr id="54" name="Google Shape;54;p13"/>
          <p:cNvSpPr txBox="1"/>
          <p:nvPr>
            <p:ph idx="1" type="subTitle"/>
          </p:nvPr>
        </p:nvSpPr>
        <p:spPr>
          <a:xfrm>
            <a:off x="380550" y="2339200"/>
            <a:ext cx="3451500" cy="9660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Exec. Producer</a:t>
            </a:r>
            <a:endParaRPr/>
          </a:p>
          <a:p>
            <a:pPr indent="0" lvl="0" marL="0" rtl="0" algn="ctr">
              <a:spcBef>
                <a:spcPts val="0"/>
              </a:spcBef>
              <a:spcAft>
                <a:spcPts val="0"/>
              </a:spcAft>
              <a:buNone/>
            </a:pPr>
            <a:r>
              <a:rPr lang="en"/>
              <a:t>Arturo Mireles</a:t>
            </a:r>
            <a:endParaRPr/>
          </a:p>
        </p:txBody>
      </p:sp>
      <p:sp>
        <p:nvSpPr>
          <p:cNvPr id="55" name="Google Shape;55;p13"/>
          <p:cNvSpPr txBox="1"/>
          <p:nvPr>
            <p:ph idx="1" type="subTitle"/>
          </p:nvPr>
        </p:nvSpPr>
        <p:spPr>
          <a:xfrm>
            <a:off x="5177000" y="2339200"/>
            <a:ext cx="3451500" cy="9660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Director</a:t>
            </a:r>
            <a:endParaRPr/>
          </a:p>
          <a:p>
            <a:pPr indent="0" lvl="0" marL="0" rtl="0" algn="ctr">
              <a:spcBef>
                <a:spcPts val="0"/>
              </a:spcBef>
              <a:spcAft>
                <a:spcPts val="0"/>
              </a:spcAft>
              <a:buNone/>
            </a:pPr>
            <a:r>
              <a:rPr lang="en"/>
              <a:t>Todd Smith</a:t>
            </a:r>
            <a:endParaRPr/>
          </a:p>
        </p:txBody>
      </p:sp>
      <p:pic>
        <p:nvPicPr>
          <p:cNvPr id="56" name="Google Shape;56;p13"/>
          <p:cNvPicPr preferRelativeResize="0"/>
          <p:nvPr/>
        </p:nvPicPr>
        <p:blipFill>
          <a:blip r:embed="rId3">
            <a:alphaModFix/>
          </a:blip>
          <a:stretch>
            <a:fillRect/>
          </a:stretch>
        </p:blipFill>
        <p:spPr>
          <a:xfrm>
            <a:off x="1229138" y="139000"/>
            <a:ext cx="6685734" cy="20343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22"/>
          <p:cNvPicPr preferRelativeResize="0"/>
          <p:nvPr/>
        </p:nvPicPr>
        <p:blipFill>
          <a:blip r:embed="rId3">
            <a:alphaModFix/>
          </a:blip>
          <a:stretch>
            <a:fillRect/>
          </a:stretch>
        </p:blipFill>
        <p:spPr>
          <a:xfrm>
            <a:off x="1667238" y="299288"/>
            <a:ext cx="5809525" cy="45449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id="110" name="Google Shape;110;p23"/>
          <p:cNvPicPr preferRelativeResize="0"/>
          <p:nvPr/>
        </p:nvPicPr>
        <p:blipFill>
          <a:blip r:embed="rId3">
            <a:alphaModFix/>
          </a:blip>
          <a:stretch>
            <a:fillRect/>
          </a:stretch>
        </p:blipFill>
        <p:spPr>
          <a:xfrm>
            <a:off x="1666875" y="309563"/>
            <a:ext cx="5810250" cy="4524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id="115" name="Google Shape;115;p24"/>
          <p:cNvPicPr preferRelativeResize="0"/>
          <p:nvPr/>
        </p:nvPicPr>
        <p:blipFill rotWithShape="1">
          <a:blip r:embed="rId3">
            <a:alphaModFix/>
          </a:blip>
          <a:srcRect b="0" l="0" r="0" t="16317"/>
          <a:stretch/>
        </p:blipFill>
        <p:spPr>
          <a:xfrm>
            <a:off x="2141625" y="1232425"/>
            <a:ext cx="4860751" cy="3635399"/>
          </a:xfrm>
          <a:prstGeom prst="rect">
            <a:avLst/>
          </a:prstGeom>
          <a:noFill/>
          <a:ln>
            <a:noFill/>
          </a:ln>
        </p:spPr>
      </p:pic>
      <p:sp>
        <p:nvSpPr>
          <p:cNvPr id="116" name="Google Shape;116;p24"/>
          <p:cNvSpPr txBox="1"/>
          <p:nvPr>
            <p:ph type="ctrTitle"/>
          </p:nvPr>
        </p:nvSpPr>
        <p:spPr>
          <a:xfrm>
            <a:off x="311700" y="153700"/>
            <a:ext cx="8520600" cy="930000"/>
          </a:xfrm>
          <a:prstGeom prst="rect">
            <a:avLst/>
          </a:prstGeom>
          <a:solidFill>
            <a:srgbClr val="D9EAD3"/>
          </a:solidFill>
        </p:spPr>
        <p:txBody>
          <a:bodyPr anchorCtr="0" anchor="b" bIns="91425" lIns="91425" spcFirstLastPara="1" rIns="91425" wrap="square" tIns="91425">
            <a:noAutofit/>
          </a:bodyPr>
          <a:lstStyle/>
          <a:p>
            <a:pPr indent="0" lvl="0" marL="0" rtl="0" algn="ctr">
              <a:spcBef>
                <a:spcPts val="0"/>
              </a:spcBef>
              <a:spcAft>
                <a:spcPts val="0"/>
              </a:spcAft>
              <a:buNone/>
            </a:pPr>
            <a:r>
              <a:rPr lang="en"/>
              <a:t>Field Note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5"/>
          <p:cNvSpPr txBox="1"/>
          <p:nvPr/>
        </p:nvSpPr>
        <p:spPr>
          <a:xfrm>
            <a:off x="1998450" y="3717125"/>
            <a:ext cx="5147100" cy="714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More analysis of Dutch Hemp Farming:</a:t>
            </a:r>
            <a:br>
              <a:rPr lang="en"/>
            </a:br>
            <a:r>
              <a:rPr lang="en" u="sng">
                <a:solidFill>
                  <a:schemeClr val="hlink"/>
                </a:solidFill>
                <a:hlinkClick r:id="rId3"/>
              </a:rPr>
              <a:t>Ethnographic Research on the two leading Dutch Hemp Farms</a:t>
            </a:r>
            <a:endParaRPr/>
          </a:p>
          <a:p>
            <a:pPr indent="0" lvl="0" marL="0" rtl="0" algn="l">
              <a:spcBef>
                <a:spcPts val="0"/>
              </a:spcBef>
              <a:spcAft>
                <a:spcPts val="0"/>
              </a:spcAft>
              <a:buNone/>
            </a:pPr>
            <a:r>
              <a:t/>
            </a:r>
            <a:endParaRPr/>
          </a:p>
        </p:txBody>
      </p:sp>
      <p:pic>
        <p:nvPicPr>
          <p:cNvPr id="122" name="Google Shape;122;p25"/>
          <p:cNvPicPr preferRelativeResize="0"/>
          <p:nvPr/>
        </p:nvPicPr>
        <p:blipFill>
          <a:blip r:embed="rId4">
            <a:alphaModFix/>
          </a:blip>
          <a:stretch>
            <a:fillRect/>
          </a:stretch>
        </p:blipFill>
        <p:spPr>
          <a:xfrm>
            <a:off x="1697963" y="304800"/>
            <a:ext cx="5748084" cy="34123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6"/>
          <p:cNvSpPr txBox="1"/>
          <p:nvPr>
            <p:ph type="title"/>
          </p:nvPr>
        </p:nvSpPr>
        <p:spPr>
          <a:xfrm>
            <a:off x="311700" y="1202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Crew</a:t>
            </a:r>
            <a:endParaRPr/>
          </a:p>
        </p:txBody>
      </p:sp>
      <p:pic>
        <p:nvPicPr>
          <p:cNvPr id="128" name="Google Shape;128;p26"/>
          <p:cNvPicPr preferRelativeResize="0"/>
          <p:nvPr/>
        </p:nvPicPr>
        <p:blipFill>
          <a:blip r:embed="rId3">
            <a:alphaModFix/>
          </a:blip>
          <a:stretch>
            <a:fillRect/>
          </a:stretch>
        </p:blipFill>
        <p:spPr>
          <a:xfrm>
            <a:off x="1090613" y="692900"/>
            <a:ext cx="6962775" cy="3457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7"/>
          <p:cNvPicPr preferRelativeResize="0"/>
          <p:nvPr/>
        </p:nvPicPr>
        <p:blipFill>
          <a:blip r:embed="rId3">
            <a:alphaModFix/>
          </a:blip>
          <a:stretch>
            <a:fillRect/>
          </a:stretch>
        </p:blipFill>
        <p:spPr>
          <a:xfrm>
            <a:off x="1081088" y="966775"/>
            <a:ext cx="6981825" cy="3209925"/>
          </a:xfrm>
          <a:prstGeom prst="rect">
            <a:avLst/>
          </a:prstGeom>
          <a:noFill/>
          <a:ln>
            <a:noFill/>
          </a:ln>
        </p:spPr>
      </p:pic>
      <p:sp>
        <p:nvSpPr>
          <p:cNvPr id="134" name="Google Shape;134;p27"/>
          <p:cNvSpPr txBox="1"/>
          <p:nvPr/>
        </p:nvSpPr>
        <p:spPr>
          <a:xfrm>
            <a:off x="1065925" y="355300"/>
            <a:ext cx="7004700" cy="609000"/>
          </a:xfrm>
          <a:prstGeom prst="rect">
            <a:avLst/>
          </a:prstGeom>
          <a:solidFill>
            <a:srgbClr val="00FF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PRODUCTION</a:t>
            </a:r>
            <a:endParaRPr sz="3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Google Shape;139;p28"/>
          <p:cNvPicPr preferRelativeResize="0"/>
          <p:nvPr/>
        </p:nvPicPr>
        <p:blipFill>
          <a:blip r:embed="rId3">
            <a:alphaModFix/>
          </a:blip>
          <a:stretch>
            <a:fillRect/>
          </a:stretch>
        </p:blipFill>
        <p:spPr>
          <a:xfrm>
            <a:off x="1071563" y="1323975"/>
            <a:ext cx="7000875" cy="2495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9"/>
          <p:cNvSpPr txBox="1"/>
          <p:nvPr>
            <p:ph type="title"/>
          </p:nvPr>
        </p:nvSpPr>
        <p:spPr>
          <a:xfrm>
            <a:off x="311700" y="22854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Risk Assessment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id="149" name="Google Shape;149;p30"/>
          <p:cNvPicPr preferRelativeResize="0"/>
          <p:nvPr/>
        </p:nvPicPr>
        <p:blipFill>
          <a:blip r:embed="rId3">
            <a:alphaModFix/>
          </a:blip>
          <a:stretch>
            <a:fillRect/>
          </a:stretch>
        </p:blipFill>
        <p:spPr>
          <a:xfrm>
            <a:off x="1581950" y="679637"/>
            <a:ext cx="2099631" cy="2219055"/>
          </a:xfrm>
          <a:prstGeom prst="rect">
            <a:avLst/>
          </a:prstGeom>
          <a:noFill/>
          <a:ln>
            <a:noFill/>
          </a:ln>
          <a:effectLst>
            <a:outerShdw blurRad="57150" rotWithShape="0" algn="bl" dir="5400000" dist="19050">
              <a:srgbClr val="000000">
                <a:alpha val="50000"/>
              </a:srgbClr>
            </a:outerShdw>
          </a:effectLst>
        </p:spPr>
      </p:pic>
      <p:pic>
        <p:nvPicPr>
          <p:cNvPr id="150" name="Google Shape;150;p30"/>
          <p:cNvPicPr preferRelativeResize="0"/>
          <p:nvPr/>
        </p:nvPicPr>
        <p:blipFill>
          <a:blip r:embed="rId4">
            <a:alphaModFix/>
          </a:blip>
          <a:stretch>
            <a:fillRect/>
          </a:stretch>
        </p:blipFill>
        <p:spPr>
          <a:xfrm>
            <a:off x="3771124" y="681429"/>
            <a:ext cx="2099632" cy="2215440"/>
          </a:xfrm>
          <a:prstGeom prst="rect">
            <a:avLst/>
          </a:prstGeom>
          <a:noFill/>
          <a:ln>
            <a:noFill/>
          </a:ln>
          <a:effectLst>
            <a:outerShdw blurRad="57150" rotWithShape="0" algn="bl" dir="5400000" dist="19050">
              <a:srgbClr val="000000">
                <a:alpha val="50000"/>
              </a:srgbClr>
            </a:outerShdw>
          </a:effectLst>
        </p:spPr>
      </p:pic>
      <p:sp>
        <p:nvSpPr>
          <p:cNvPr id="151" name="Google Shape;151;p30"/>
          <p:cNvSpPr txBox="1"/>
          <p:nvPr>
            <p:ph type="title"/>
          </p:nvPr>
        </p:nvSpPr>
        <p:spPr>
          <a:xfrm>
            <a:off x="311700" y="84825"/>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Risk Assessment</a:t>
            </a:r>
            <a:endParaRPr/>
          </a:p>
        </p:txBody>
      </p:sp>
      <p:pic>
        <p:nvPicPr>
          <p:cNvPr id="152" name="Google Shape;152;p30"/>
          <p:cNvPicPr preferRelativeResize="0"/>
          <p:nvPr/>
        </p:nvPicPr>
        <p:blipFill>
          <a:blip r:embed="rId5">
            <a:alphaModFix/>
          </a:blip>
          <a:stretch>
            <a:fillRect/>
          </a:stretch>
        </p:blipFill>
        <p:spPr>
          <a:xfrm>
            <a:off x="5960294" y="679626"/>
            <a:ext cx="2099631" cy="2219061"/>
          </a:xfrm>
          <a:prstGeom prst="rect">
            <a:avLst/>
          </a:prstGeom>
          <a:noFill/>
          <a:ln>
            <a:noFill/>
          </a:ln>
          <a:effectLst>
            <a:outerShdw blurRad="57150" rotWithShape="0" algn="bl" dir="5400000" dist="19050">
              <a:srgbClr val="000000">
                <a:alpha val="50000"/>
              </a:srgbClr>
            </a:outerShdw>
          </a:effectLst>
        </p:spPr>
      </p:pic>
      <p:pic>
        <p:nvPicPr>
          <p:cNvPr id="153" name="Google Shape;153;p30"/>
          <p:cNvPicPr preferRelativeResize="0"/>
          <p:nvPr/>
        </p:nvPicPr>
        <p:blipFill>
          <a:blip r:embed="rId6">
            <a:alphaModFix/>
          </a:blip>
          <a:stretch>
            <a:fillRect/>
          </a:stretch>
        </p:blipFill>
        <p:spPr>
          <a:xfrm>
            <a:off x="2168573" y="2920800"/>
            <a:ext cx="1714199" cy="2220875"/>
          </a:xfrm>
          <a:prstGeom prst="rect">
            <a:avLst/>
          </a:prstGeom>
          <a:noFill/>
          <a:ln>
            <a:noFill/>
          </a:ln>
          <a:effectLst>
            <a:outerShdw blurRad="57150" rotWithShape="0" algn="bl" dir="5400000" dist="19050">
              <a:srgbClr val="000000">
                <a:alpha val="50000"/>
              </a:srgbClr>
            </a:outerShdw>
          </a:effectLst>
        </p:spPr>
      </p:pic>
      <p:pic>
        <p:nvPicPr>
          <p:cNvPr id="154" name="Google Shape;154;p30"/>
          <p:cNvPicPr preferRelativeResize="0"/>
          <p:nvPr/>
        </p:nvPicPr>
        <p:blipFill>
          <a:blip r:embed="rId7">
            <a:alphaModFix/>
          </a:blip>
          <a:stretch>
            <a:fillRect/>
          </a:stretch>
        </p:blipFill>
        <p:spPr>
          <a:xfrm>
            <a:off x="3963838" y="2920767"/>
            <a:ext cx="1714200" cy="2211233"/>
          </a:xfrm>
          <a:prstGeom prst="rect">
            <a:avLst/>
          </a:prstGeom>
          <a:noFill/>
          <a:ln>
            <a:noFill/>
          </a:ln>
          <a:effectLst>
            <a:outerShdw blurRad="57150" rotWithShape="0" algn="bl" dir="5400000" dist="19050">
              <a:srgbClr val="000000">
                <a:alpha val="50000"/>
              </a:srgbClr>
            </a:outerShdw>
          </a:effectLst>
        </p:spPr>
      </p:pic>
      <p:pic>
        <p:nvPicPr>
          <p:cNvPr id="155" name="Google Shape;155;p30"/>
          <p:cNvPicPr preferRelativeResize="0"/>
          <p:nvPr/>
        </p:nvPicPr>
        <p:blipFill>
          <a:blip r:embed="rId8">
            <a:alphaModFix/>
          </a:blip>
          <a:stretch>
            <a:fillRect/>
          </a:stretch>
        </p:blipFill>
        <p:spPr>
          <a:xfrm>
            <a:off x="5759099" y="2920777"/>
            <a:ext cx="1714175" cy="222877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Google Shape;160;p31"/>
          <p:cNvPicPr preferRelativeResize="0"/>
          <p:nvPr/>
        </p:nvPicPr>
        <p:blipFill rotWithShape="1">
          <a:blip r:embed="rId3">
            <a:alphaModFix/>
          </a:blip>
          <a:srcRect b="53497" l="0" r="0" t="0"/>
          <a:stretch/>
        </p:blipFill>
        <p:spPr>
          <a:xfrm>
            <a:off x="1979350" y="1658225"/>
            <a:ext cx="5185300" cy="2250150"/>
          </a:xfrm>
          <a:prstGeom prst="rect">
            <a:avLst/>
          </a:prstGeom>
          <a:noFill/>
          <a:ln>
            <a:noFill/>
          </a:ln>
        </p:spPr>
      </p:pic>
      <p:sp>
        <p:nvSpPr>
          <p:cNvPr id="161" name="Google Shape;161;p31"/>
          <p:cNvSpPr txBox="1"/>
          <p:nvPr/>
        </p:nvSpPr>
        <p:spPr>
          <a:xfrm>
            <a:off x="1996500" y="1133600"/>
            <a:ext cx="5177400" cy="5244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Risk Assessment Addendum</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idx="4294967295" type="title"/>
          </p:nvPr>
        </p:nvSpPr>
        <p:spPr>
          <a:xfrm>
            <a:off x="1216350" y="84825"/>
            <a:ext cx="67113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Synopsis</a:t>
            </a:r>
            <a:endParaRPr/>
          </a:p>
        </p:txBody>
      </p:sp>
      <p:sp>
        <p:nvSpPr>
          <p:cNvPr id="62" name="Google Shape;62;p14"/>
          <p:cNvSpPr txBox="1"/>
          <p:nvPr/>
        </p:nvSpPr>
        <p:spPr>
          <a:xfrm>
            <a:off x="1227000" y="1140250"/>
            <a:ext cx="6711300" cy="3532200"/>
          </a:xfrm>
          <a:prstGeom prst="rect">
            <a:avLst/>
          </a:prstGeom>
          <a:solidFill>
            <a:srgbClr val="93C47D"/>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700">
                <a:solidFill>
                  <a:schemeClr val="dk1"/>
                </a:solidFill>
              </a:rPr>
              <a:t>Green Revolution</a:t>
            </a:r>
            <a:r>
              <a:rPr lang="en" sz="1700">
                <a:solidFill>
                  <a:schemeClr val="dk1"/>
                </a:solidFill>
              </a:rPr>
              <a:t> examines the numerous benefits to modern society by an ancient plant, hemp. Through interviews with farmers, educators, lawmakers, and manufacturers, </a:t>
            </a:r>
            <a:r>
              <a:rPr i="1" lang="en" sz="1700">
                <a:solidFill>
                  <a:schemeClr val="dk1"/>
                </a:solidFill>
              </a:rPr>
              <a:t>Green Revolution</a:t>
            </a:r>
            <a:r>
              <a:rPr lang="en" sz="1700">
                <a:solidFill>
                  <a:schemeClr val="dk1"/>
                </a:solidFill>
              </a:rPr>
              <a:t> shows how replacing everyday petroleum based products, building materials, textiles, and many other products can be replaced by hemp and help reverse the effects of climate change. </a:t>
            </a:r>
            <a:r>
              <a:rPr i="1" lang="en" sz="1700">
                <a:solidFill>
                  <a:schemeClr val="dk1"/>
                </a:solidFill>
              </a:rPr>
              <a:t>Green Revolution</a:t>
            </a:r>
            <a:r>
              <a:rPr lang="en" sz="1700">
                <a:solidFill>
                  <a:schemeClr val="dk1"/>
                </a:solidFill>
              </a:rPr>
              <a:t> educates the public in the differences between cannabis and hemp through interviews and case studies, shows how some states don't recognize the legality of hemp, how international companies and countries are innovating with hemp, and how this one miraculous plant can help change our society. </a:t>
            </a:r>
            <a:endParaRPr sz="1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32"/>
          <p:cNvSpPr txBox="1"/>
          <p:nvPr>
            <p:ph type="title"/>
          </p:nvPr>
        </p:nvSpPr>
        <p:spPr>
          <a:xfrm>
            <a:off x="311700" y="445025"/>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Budget</a:t>
            </a:r>
            <a:endParaRPr/>
          </a:p>
        </p:txBody>
      </p:sp>
      <p:pic>
        <p:nvPicPr>
          <p:cNvPr id="167" name="Google Shape;167;p32"/>
          <p:cNvPicPr preferRelativeResize="0"/>
          <p:nvPr/>
        </p:nvPicPr>
        <p:blipFill>
          <a:blip r:embed="rId3">
            <a:alphaModFix/>
          </a:blip>
          <a:stretch>
            <a:fillRect/>
          </a:stretch>
        </p:blipFill>
        <p:spPr>
          <a:xfrm>
            <a:off x="1224200" y="1017725"/>
            <a:ext cx="6695579" cy="3820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3"/>
          <p:cNvSpPr txBox="1"/>
          <p:nvPr>
            <p:ph type="title"/>
          </p:nvPr>
        </p:nvSpPr>
        <p:spPr>
          <a:xfrm>
            <a:off x="1216350" y="84825"/>
            <a:ext cx="67113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Equipment List</a:t>
            </a:r>
            <a:endParaRPr/>
          </a:p>
        </p:txBody>
      </p:sp>
      <p:sp>
        <p:nvSpPr>
          <p:cNvPr id="173" name="Google Shape;173;p33"/>
          <p:cNvSpPr txBox="1"/>
          <p:nvPr/>
        </p:nvSpPr>
        <p:spPr>
          <a:xfrm>
            <a:off x="287750" y="831275"/>
            <a:ext cx="3228300" cy="4124400"/>
          </a:xfrm>
          <a:prstGeom prst="rect">
            <a:avLst/>
          </a:prstGeom>
          <a:solidFill>
            <a:srgbClr val="93C47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t>No Commercial Value:</a:t>
            </a:r>
            <a:br>
              <a:rPr lang="en" sz="1000"/>
            </a:br>
            <a:r>
              <a:rPr b="1" lang="en" sz="1000"/>
              <a:t>Camera</a:t>
            </a:r>
            <a:endParaRPr b="1" sz="1000"/>
          </a:p>
          <a:p>
            <a:pPr indent="0" lvl="0" marL="0" rtl="0" algn="l">
              <a:spcBef>
                <a:spcPts val="0"/>
              </a:spcBef>
              <a:spcAft>
                <a:spcPts val="0"/>
              </a:spcAft>
              <a:buNone/>
            </a:pPr>
            <a:r>
              <a:rPr lang="en" sz="1000"/>
              <a:t>Sony FS5 mk1</a:t>
            </a:r>
            <a:endParaRPr sz="1000"/>
          </a:p>
          <a:p>
            <a:pPr indent="0" lvl="0" marL="0" rtl="0" algn="l">
              <a:spcBef>
                <a:spcPts val="0"/>
              </a:spcBef>
              <a:spcAft>
                <a:spcPts val="0"/>
              </a:spcAft>
              <a:buNone/>
            </a:pPr>
            <a:r>
              <a:rPr lang="en" sz="1000"/>
              <a:t>Sony A7Sii x2</a:t>
            </a:r>
            <a:endParaRPr sz="1000"/>
          </a:p>
          <a:p>
            <a:pPr indent="0" lvl="0" marL="0" rtl="0" algn="l">
              <a:spcBef>
                <a:spcPts val="0"/>
              </a:spcBef>
              <a:spcAft>
                <a:spcPts val="0"/>
              </a:spcAft>
              <a:buNone/>
            </a:pPr>
            <a:r>
              <a:rPr lang="en" sz="1000"/>
              <a:t>Sony HDR 50 x2</a:t>
            </a:r>
            <a:endParaRPr sz="1000"/>
          </a:p>
          <a:p>
            <a:pPr indent="0" lvl="0" marL="0" rtl="0" algn="l">
              <a:spcBef>
                <a:spcPts val="0"/>
              </a:spcBef>
              <a:spcAft>
                <a:spcPts val="0"/>
              </a:spcAft>
              <a:buNone/>
            </a:pPr>
            <a:r>
              <a:rPr lang="en" sz="1000"/>
              <a:t>DJI Osmo</a:t>
            </a:r>
            <a:endParaRPr sz="1000"/>
          </a:p>
          <a:p>
            <a:pPr indent="0" lvl="0" marL="0" rtl="0" algn="l">
              <a:spcBef>
                <a:spcPts val="0"/>
              </a:spcBef>
              <a:spcAft>
                <a:spcPts val="0"/>
              </a:spcAft>
              <a:buNone/>
            </a:pPr>
            <a:r>
              <a:rPr b="1" lang="en" sz="1000"/>
              <a:t>Lenses</a:t>
            </a:r>
            <a:endParaRPr b="1" sz="1000"/>
          </a:p>
          <a:p>
            <a:pPr indent="0" lvl="0" marL="0" rtl="0" algn="l">
              <a:spcBef>
                <a:spcPts val="0"/>
              </a:spcBef>
              <a:spcAft>
                <a:spcPts val="0"/>
              </a:spcAft>
              <a:buNone/>
            </a:pPr>
            <a:r>
              <a:rPr lang="en" sz="1000"/>
              <a:t>Sony Full Frame 24mm-240mm</a:t>
            </a:r>
            <a:endParaRPr sz="1000"/>
          </a:p>
          <a:p>
            <a:pPr indent="0" lvl="0" marL="0" rtl="0" algn="l">
              <a:spcBef>
                <a:spcPts val="0"/>
              </a:spcBef>
              <a:spcAft>
                <a:spcPts val="0"/>
              </a:spcAft>
              <a:buNone/>
            </a:pPr>
            <a:r>
              <a:rPr lang="en" sz="1000"/>
              <a:t>Rokinon 24mm, 35mm, 50mm 85mm</a:t>
            </a:r>
            <a:endParaRPr sz="1000"/>
          </a:p>
          <a:p>
            <a:pPr indent="0" lvl="0" marL="0" rtl="0" algn="l">
              <a:spcBef>
                <a:spcPts val="0"/>
              </a:spcBef>
              <a:spcAft>
                <a:spcPts val="0"/>
              </a:spcAft>
              <a:buNone/>
            </a:pPr>
            <a:r>
              <a:rPr lang="en" sz="1000"/>
              <a:t>N/D Filters 2,3,4 stops, UV filters, a Cir. Polarizer</a:t>
            </a:r>
            <a:endParaRPr sz="1000"/>
          </a:p>
          <a:p>
            <a:pPr indent="0" lvl="0" marL="0" rtl="0" algn="l">
              <a:spcBef>
                <a:spcPts val="0"/>
              </a:spcBef>
              <a:spcAft>
                <a:spcPts val="0"/>
              </a:spcAft>
              <a:buNone/>
            </a:pPr>
            <a:r>
              <a:rPr b="1" lang="en" sz="1000"/>
              <a:t>Lighting</a:t>
            </a:r>
            <a:endParaRPr b="1" sz="1000"/>
          </a:p>
          <a:p>
            <a:pPr indent="0" lvl="0" marL="0" rtl="0" algn="l">
              <a:spcBef>
                <a:spcPts val="0"/>
              </a:spcBef>
              <a:spcAft>
                <a:spcPts val="0"/>
              </a:spcAft>
              <a:buNone/>
            </a:pPr>
            <a:r>
              <a:rPr lang="en" sz="1000"/>
              <a:t>Britek 650w Halogen x 4</a:t>
            </a:r>
            <a:endParaRPr sz="1000"/>
          </a:p>
          <a:p>
            <a:pPr indent="0" lvl="0" marL="0" rtl="0" algn="l">
              <a:spcBef>
                <a:spcPts val="0"/>
              </a:spcBef>
              <a:spcAft>
                <a:spcPts val="0"/>
              </a:spcAft>
              <a:buNone/>
            </a:pPr>
            <a:r>
              <a:rPr lang="en" sz="1000"/>
              <a:t>Smith Victor Cool 50 LED</a:t>
            </a:r>
            <a:endParaRPr sz="1000"/>
          </a:p>
          <a:p>
            <a:pPr indent="0" lvl="0" marL="0" rtl="0" algn="l">
              <a:spcBef>
                <a:spcPts val="0"/>
              </a:spcBef>
              <a:spcAft>
                <a:spcPts val="0"/>
              </a:spcAft>
              <a:buNone/>
            </a:pPr>
            <a:r>
              <a:rPr lang="en" sz="1000"/>
              <a:t>Reflector Kit</a:t>
            </a:r>
            <a:endParaRPr sz="1000"/>
          </a:p>
          <a:p>
            <a:pPr indent="0" lvl="0" marL="0" rtl="0" algn="l">
              <a:spcBef>
                <a:spcPts val="0"/>
              </a:spcBef>
              <a:spcAft>
                <a:spcPts val="0"/>
              </a:spcAft>
              <a:buNone/>
            </a:pPr>
            <a:r>
              <a:rPr b="1" lang="en" sz="1000"/>
              <a:t>Audio</a:t>
            </a:r>
            <a:endParaRPr b="1" sz="1000"/>
          </a:p>
          <a:p>
            <a:pPr indent="0" lvl="0" marL="0" rtl="0" algn="l">
              <a:spcBef>
                <a:spcPts val="0"/>
              </a:spcBef>
              <a:spcAft>
                <a:spcPts val="0"/>
              </a:spcAft>
              <a:buNone/>
            </a:pPr>
            <a:r>
              <a:rPr lang="en" sz="1000"/>
              <a:t>TASCAM DR 70D</a:t>
            </a:r>
            <a:endParaRPr sz="1000"/>
          </a:p>
          <a:p>
            <a:pPr indent="0" lvl="0" marL="0" rtl="0" algn="l">
              <a:spcBef>
                <a:spcPts val="0"/>
              </a:spcBef>
              <a:spcAft>
                <a:spcPts val="0"/>
              </a:spcAft>
              <a:buNone/>
            </a:pPr>
            <a:r>
              <a:rPr lang="en" sz="1000"/>
              <a:t>ZOOM H4N</a:t>
            </a:r>
            <a:endParaRPr sz="1000"/>
          </a:p>
          <a:p>
            <a:pPr indent="0" lvl="0" marL="0" rtl="0" algn="l">
              <a:spcBef>
                <a:spcPts val="0"/>
              </a:spcBef>
              <a:spcAft>
                <a:spcPts val="0"/>
              </a:spcAft>
              <a:buNone/>
            </a:pPr>
            <a:r>
              <a:rPr lang="en" sz="1000"/>
              <a:t>Lavalier</a:t>
            </a:r>
            <a:r>
              <a:rPr lang="en" sz="1000"/>
              <a:t> Mic x2</a:t>
            </a:r>
            <a:endParaRPr sz="1000"/>
          </a:p>
          <a:p>
            <a:pPr indent="0" lvl="0" marL="0" rtl="0" algn="l">
              <a:spcBef>
                <a:spcPts val="0"/>
              </a:spcBef>
              <a:spcAft>
                <a:spcPts val="0"/>
              </a:spcAft>
              <a:buNone/>
            </a:pPr>
            <a:r>
              <a:rPr lang="en" sz="1000"/>
              <a:t>Shotgun and boom-kit</a:t>
            </a:r>
            <a:endParaRPr sz="1000"/>
          </a:p>
          <a:p>
            <a:pPr indent="0" lvl="0" marL="0" rtl="0" algn="l">
              <a:spcBef>
                <a:spcPts val="0"/>
              </a:spcBef>
              <a:spcAft>
                <a:spcPts val="0"/>
              </a:spcAft>
              <a:buNone/>
            </a:pPr>
            <a:r>
              <a:rPr lang="en" sz="1000"/>
              <a:t>XLR Cables x 3</a:t>
            </a:r>
            <a:endParaRPr sz="1000"/>
          </a:p>
          <a:p>
            <a:pPr indent="0" lvl="0" marL="0" rtl="0" algn="l">
              <a:spcBef>
                <a:spcPts val="0"/>
              </a:spcBef>
              <a:spcAft>
                <a:spcPts val="0"/>
              </a:spcAft>
              <a:buNone/>
            </a:pPr>
            <a:r>
              <a:rPr b="1" lang="en" sz="1000"/>
              <a:t>Stability</a:t>
            </a:r>
            <a:endParaRPr b="1" sz="1000"/>
          </a:p>
          <a:p>
            <a:pPr indent="0" lvl="0" marL="0" rtl="0" algn="l">
              <a:spcBef>
                <a:spcPts val="0"/>
              </a:spcBef>
              <a:spcAft>
                <a:spcPts val="0"/>
              </a:spcAft>
              <a:buNone/>
            </a:pPr>
            <a:r>
              <a:rPr lang="en" sz="1000"/>
              <a:t>E-Image Tripod x 2</a:t>
            </a:r>
            <a:endParaRPr sz="1000"/>
          </a:p>
          <a:p>
            <a:pPr indent="0" lvl="0" marL="0" rtl="0" algn="l">
              <a:spcBef>
                <a:spcPts val="0"/>
              </a:spcBef>
              <a:spcAft>
                <a:spcPts val="0"/>
              </a:spcAft>
              <a:buNone/>
            </a:pPr>
            <a:r>
              <a:rPr lang="en" sz="1000"/>
              <a:t>Travel Tripod x 2</a:t>
            </a:r>
            <a:endParaRPr sz="1000"/>
          </a:p>
          <a:p>
            <a:pPr indent="0" lvl="0" marL="0" rtl="0" algn="l">
              <a:spcBef>
                <a:spcPts val="0"/>
              </a:spcBef>
              <a:spcAft>
                <a:spcPts val="0"/>
              </a:spcAft>
              <a:buNone/>
            </a:pPr>
            <a:r>
              <a:rPr lang="en" sz="1000"/>
              <a:t>Sandbags x 6</a:t>
            </a:r>
            <a:endParaRPr sz="1000"/>
          </a:p>
          <a:p>
            <a:pPr indent="0" lvl="0" marL="0" rtl="0" algn="l">
              <a:spcBef>
                <a:spcPts val="0"/>
              </a:spcBef>
              <a:spcAft>
                <a:spcPts val="0"/>
              </a:spcAft>
              <a:buNone/>
            </a:pPr>
            <a:r>
              <a:rPr lang="en" sz="1000"/>
              <a:t>DJI Ronin</a:t>
            </a:r>
            <a:endParaRPr sz="1000"/>
          </a:p>
          <a:p>
            <a:pPr indent="0" lvl="0" marL="0" rtl="0" algn="l">
              <a:spcBef>
                <a:spcPts val="0"/>
              </a:spcBef>
              <a:spcAft>
                <a:spcPts val="0"/>
              </a:spcAft>
              <a:buNone/>
            </a:pPr>
            <a:r>
              <a:rPr lang="en" sz="1000"/>
              <a:t>Shoulder rig w/Matte box</a:t>
            </a:r>
            <a:endParaRPr sz="1000"/>
          </a:p>
          <a:p>
            <a:pPr indent="0" lvl="0" marL="0" rtl="0" algn="l">
              <a:spcBef>
                <a:spcPts val="0"/>
              </a:spcBef>
              <a:spcAft>
                <a:spcPts val="0"/>
              </a:spcAft>
              <a:buNone/>
            </a:pPr>
            <a:r>
              <a:t/>
            </a:r>
            <a:endParaRPr sz="1000"/>
          </a:p>
        </p:txBody>
      </p:sp>
      <p:sp>
        <p:nvSpPr>
          <p:cNvPr id="174" name="Google Shape;174;p33"/>
          <p:cNvSpPr txBox="1"/>
          <p:nvPr/>
        </p:nvSpPr>
        <p:spPr>
          <a:xfrm>
            <a:off x="5608475" y="831275"/>
            <a:ext cx="3228300" cy="4124400"/>
          </a:xfrm>
          <a:prstGeom prst="rect">
            <a:avLst/>
          </a:prstGeom>
          <a:solidFill>
            <a:srgbClr val="93C47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t>Fertile</a:t>
            </a:r>
            <a:r>
              <a:rPr b="1" lang="en" sz="1000" u="sng"/>
              <a:t> minds </a:t>
            </a:r>
            <a:r>
              <a:rPr b="1" lang="en" sz="1000" u="sng"/>
              <a:t>:</a:t>
            </a:r>
            <a:endParaRPr sz="1000"/>
          </a:p>
          <a:p>
            <a:pPr indent="0" lvl="0" marL="0" rtl="0" algn="l">
              <a:spcBef>
                <a:spcPts val="0"/>
              </a:spcBef>
              <a:spcAft>
                <a:spcPts val="0"/>
              </a:spcAft>
              <a:buNone/>
            </a:pPr>
            <a:r>
              <a:rPr b="1" lang="en" sz="1000"/>
              <a:t>Lighting</a:t>
            </a:r>
            <a:endParaRPr b="1" sz="1000"/>
          </a:p>
          <a:p>
            <a:pPr indent="0" lvl="0" marL="0" rtl="0" algn="l">
              <a:spcBef>
                <a:spcPts val="0"/>
              </a:spcBef>
              <a:spcAft>
                <a:spcPts val="0"/>
              </a:spcAft>
              <a:buNone/>
            </a:pPr>
            <a:r>
              <a:rPr lang="en" sz="1000"/>
              <a:t>Dracast</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b="1" lang="en" sz="1000"/>
              <a:t>Grip</a:t>
            </a:r>
            <a:endParaRPr b="1" sz="1000"/>
          </a:p>
          <a:p>
            <a:pPr indent="0" lvl="0" marL="0" rtl="0" algn="l">
              <a:spcBef>
                <a:spcPts val="0"/>
              </a:spcBef>
              <a:spcAft>
                <a:spcPts val="0"/>
              </a:spcAft>
              <a:buNone/>
            </a:pPr>
            <a:r>
              <a:rPr lang="en" sz="1000"/>
              <a:t>C-stand</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b="1" lang="en" sz="1000"/>
              <a:t>Sound</a:t>
            </a:r>
            <a:endParaRPr b="1" sz="1000"/>
          </a:p>
          <a:p>
            <a:pPr indent="0" lvl="0" marL="0" rtl="0" algn="l">
              <a:spcBef>
                <a:spcPts val="0"/>
              </a:spcBef>
              <a:spcAft>
                <a:spcPts val="0"/>
              </a:spcAft>
              <a:buNone/>
            </a:pPr>
            <a:r>
              <a:rPr lang="en" sz="1000"/>
              <a:t>Tascam</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34"/>
          <p:cNvSpPr txBox="1"/>
          <p:nvPr>
            <p:ph type="title"/>
          </p:nvPr>
        </p:nvSpPr>
        <p:spPr>
          <a:xfrm>
            <a:off x="311700" y="22854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Releases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id="184" name="Google Shape;184;p35"/>
          <p:cNvPicPr preferRelativeResize="0"/>
          <p:nvPr/>
        </p:nvPicPr>
        <p:blipFill>
          <a:blip r:embed="rId3">
            <a:alphaModFix/>
          </a:blip>
          <a:stretch>
            <a:fillRect/>
          </a:stretch>
        </p:blipFill>
        <p:spPr>
          <a:xfrm>
            <a:off x="2707137" y="152400"/>
            <a:ext cx="3729717"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36"/>
          <p:cNvPicPr preferRelativeResize="0"/>
          <p:nvPr/>
        </p:nvPicPr>
        <p:blipFill>
          <a:blip r:embed="rId3">
            <a:alphaModFix/>
          </a:blip>
          <a:stretch>
            <a:fillRect/>
          </a:stretch>
        </p:blipFill>
        <p:spPr>
          <a:xfrm>
            <a:off x="490800" y="1421350"/>
            <a:ext cx="5600201" cy="3416000"/>
          </a:xfrm>
          <a:prstGeom prst="rect">
            <a:avLst/>
          </a:prstGeom>
          <a:noFill/>
          <a:ln>
            <a:noFill/>
          </a:ln>
        </p:spPr>
      </p:pic>
      <p:sp>
        <p:nvSpPr>
          <p:cNvPr id="190" name="Google Shape;190;p36"/>
          <p:cNvSpPr txBox="1"/>
          <p:nvPr/>
        </p:nvSpPr>
        <p:spPr>
          <a:xfrm>
            <a:off x="423000" y="541425"/>
            <a:ext cx="8721000" cy="524400"/>
          </a:xfrm>
          <a:prstGeom prst="rect">
            <a:avLst/>
          </a:prstGeom>
          <a:solidFill>
            <a:srgbClr val="B6D7A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Dr. Vanessa Fishback								13 Sept 2019</a:t>
            </a:r>
            <a:endParaRPr sz="2400"/>
          </a:p>
        </p:txBody>
      </p:sp>
      <p:sp>
        <p:nvSpPr>
          <p:cNvPr id="191" name="Google Shape;191;p36"/>
          <p:cNvSpPr txBox="1"/>
          <p:nvPr/>
        </p:nvSpPr>
        <p:spPr>
          <a:xfrm>
            <a:off x="6260175" y="1725050"/>
            <a:ext cx="2791800" cy="2808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Senior </a:t>
            </a:r>
            <a:r>
              <a:rPr lang="en"/>
              <a:t>Instructor in the Department of Chemistry and Director of the Biochemistry program, developed and teaches CHEM 4421/5421 Cannabis Chemistry. Cannabis Chemistry is a one semester upper division or graduate chemistry course covering everything you would ever want to know about the science of weed.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Google Shape;196;p37"/>
          <p:cNvPicPr preferRelativeResize="0"/>
          <p:nvPr/>
        </p:nvPicPr>
        <p:blipFill>
          <a:blip r:embed="rId3">
            <a:alphaModFix/>
          </a:blip>
          <a:stretch>
            <a:fillRect/>
          </a:stretch>
        </p:blipFill>
        <p:spPr>
          <a:xfrm>
            <a:off x="9" y="0"/>
            <a:ext cx="3663231" cy="5143499"/>
          </a:xfrm>
          <a:prstGeom prst="rect">
            <a:avLst/>
          </a:prstGeom>
          <a:noFill/>
          <a:ln>
            <a:noFill/>
          </a:ln>
        </p:spPr>
      </p:pic>
      <p:pic>
        <p:nvPicPr>
          <p:cNvPr id="197" name="Google Shape;197;p37"/>
          <p:cNvPicPr preferRelativeResize="0"/>
          <p:nvPr/>
        </p:nvPicPr>
        <p:blipFill>
          <a:blip r:embed="rId4">
            <a:alphaModFix/>
          </a:blip>
          <a:stretch>
            <a:fillRect/>
          </a:stretch>
        </p:blipFill>
        <p:spPr>
          <a:xfrm>
            <a:off x="3815647" y="152400"/>
            <a:ext cx="2415650" cy="3125525"/>
          </a:xfrm>
          <a:prstGeom prst="rect">
            <a:avLst/>
          </a:prstGeom>
          <a:noFill/>
          <a:ln>
            <a:noFill/>
          </a:ln>
        </p:spPr>
      </p:pic>
      <p:pic>
        <p:nvPicPr>
          <p:cNvPr id="198" name="Google Shape;198;p37"/>
          <p:cNvPicPr preferRelativeResize="0"/>
          <p:nvPr/>
        </p:nvPicPr>
        <p:blipFill>
          <a:blip r:embed="rId5">
            <a:alphaModFix/>
          </a:blip>
          <a:stretch>
            <a:fillRect/>
          </a:stretch>
        </p:blipFill>
        <p:spPr>
          <a:xfrm>
            <a:off x="6622450" y="146325"/>
            <a:ext cx="2415650" cy="3137687"/>
          </a:xfrm>
          <a:prstGeom prst="rect">
            <a:avLst/>
          </a:prstGeom>
          <a:noFill/>
          <a:ln>
            <a:noFill/>
          </a:ln>
        </p:spPr>
      </p:pic>
      <p:pic>
        <p:nvPicPr>
          <p:cNvPr id="199" name="Google Shape;199;p37"/>
          <p:cNvPicPr preferRelativeResize="0"/>
          <p:nvPr/>
        </p:nvPicPr>
        <p:blipFill>
          <a:blip r:embed="rId6">
            <a:alphaModFix/>
          </a:blip>
          <a:stretch>
            <a:fillRect/>
          </a:stretch>
        </p:blipFill>
        <p:spPr>
          <a:xfrm>
            <a:off x="4841450" y="2925875"/>
            <a:ext cx="2631325" cy="3406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8"/>
          <p:cNvSpPr txBox="1"/>
          <p:nvPr/>
        </p:nvSpPr>
        <p:spPr>
          <a:xfrm>
            <a:off x="423000" y="541425"/>
            <a:ext cx="8721000" cy="524400"/>
          </a:xfrm>
          <a:prstGeom prst="rect">
            <a:avLst/>
          </a:prstGeom>
          <a:solidFill>
            <a:srgbClr val="B6D7A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Dr. Marty Otañez									20 Sept 2019</a:t>
            </a:r>
            <a:endParaRPr sz="2400"/>
          </a:p>
        </p:txBody>
      </p:sp>
      <p:sp>
        <p:nvSpPr>
          <p:cNvPr id="205" name="Google Shape;205;p38"/>
          <p:cNvSpPr txBox="1"/>
          <p:nvPr/>
        </p:nvSpPr>
        <p:spPr>
          <a:xfrm>
            <a:off x="6124800" y="1452150"/>
            <a:ext cx="2791800" cy="2808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2020"/>
                </a:solidFill>
              </a:rPr>
              <a:t>Marty Otañez is a California-born cultural anthropologist and filmmaker. He is an Associate Professor in the Anthropology Department, University of Colorado Denver. Dr. Otañez’s research and advocacy extends to digital storytelling. In 2009-17, he conducted fifteen digital storytelling workshops with over 70 community members and administered university courses with digital storytelling assignments, creating over 375 digital stories.</a:t>
            </a:r>
            <a:endParaRPr/>
          </a:p>
        </p:txBody>
      </p:sp>
      <p:pic>
        <p:nvPicPr>
          <p:cNvPr id="206" name="Google Shape;206;p38"/>
          <p:cNvPicPr preferRelativeResize="0"/>
          <p:nvPr/>
        </p:nvPicPr>
        <p:blipFill>
          <a:blip r:embed="rId3">
            <a:alphaModFix/>
          </a:blip>
          <a:stretch>
            <a:fillRect/>
          </a:stretch>
        </p:blipFill>
        <p:spPr>
          <a:xfrm>
            <a:off x="550375" y="1381525"/>
            <a:ext cx="5388325" cy="2949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id="211" name="Google Shape;211;p39"/>
          <p:cNvPicPr preferRelativeResize="0"/>
          <p:nvPr/>
        </p:nvPicPr>
        <p:blipFill>
          <a:blip r:embed="rId3">
            <a:alphaModFix/>
          </a:blip>
          <a:stretch>
            <a:fillRect/>
          </a:stretch>
        </p:blipFill>
        <p:spPr>
          <a:xfrm>
            <a:off x="152400" y="152400"/>
            <a:ext cx="3676650" cy="4648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40"/>
          <p:cNvSpPr txBox="1"/>
          <p:nvPr/>
        </p:nvSpPr>
        <p:spPr>
          <a:xfrm>
            <a:off x="0" y="0"/>
            <a:ext cx="8721000" cy="524400"/>
          </a:xfrm>
          <a:prstGeom prst="rect">
            <a:avLst/>
          </a:prstGeom>
          <a:solidFill>
            <a:srgbClr val="B6D7A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Ross King </a:t>
            </a:r>
            <a:r>
              <a:rPr lang="en" sz="2400"/>
              <a:t>										11 October 2019</a:t>
            </a:r>
            <a:endParaRPr sz="2400"/>
          </a:p>
        </p:txBody>
      </p:sp>
      <p:sp>
        <p:nvSpPr>
          <p:cNvPr id="217" name="Google Shape;217;p40"/>
          <p:cNvSpPr txBox="1"/>
          <p:nvPr/>
        </p:nvSpPr>
        <p:spPr>
          <a:xfrm>
            <a:off x="3358300" y="1167450"/>
            <a:ext cx="5253900" cy="11568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Ross King found interest in CBD after a car accident. After hemp helped him, he saw the value of the crop and ventured into the industrial hemp sector as he is starting up a vertically integrated hemp extraction facility that is driving commerce in the easter region of Colorado. </a:t>
            </a:r>
            <a:endParaRPr/>
          </a:p>
        </p:txBody>
      </p:sp>
      <p:pic>
        <p:nvPicPr>
          <p:cNvPr id="218" name="Google Shape;218;p40"/>
          <p:cNvPicPr preferRelativeResize="0"/>
          <p:nvPr/>
        </p:nvPicPr>
        <p:blipFill rotWithShape="1">
          <a:blip r:embed="rId3">
            <a:alphaModFix/>
          </a:blip>
          <a:srcRect b="-3971" l="0" r="52394" t="0"/>
          <a:stretch/>
        </p:blipFill>
        <p:spPr>
          <a:xfrm>
            <a:off x="69500" y="606275"/>
            <a:ext cx="2926446" cy="30246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id="223" name="Google Shape;223;p41"/>
          <p:cNvPicPr preferRelativeResize="0"/>
          <p:nvPr/>
        </p:nvPicPr>
        <p:blipFill>
          <a:blip r:embed="rId3">
            <a:alphaModFix/>
          </a:blip>
          <a:stretch>
            <a:fillRect/>
          </a:stretch>
        </p:blipFill>
        <p:spPr>
          <a:xfrm>
            <a:off x="0" y="0"/>
            <a:ext cx="3289124" cy="4251677"/>
          </a:xfrm>
          <a:prstGeom prst="rect">
            <a:avLst/>
          </a:prstGeom>
          <a:noFill/>
          <a:ln>
            <a:noFill/>
          </a:ln>
        </p:spPr>
      </p:pic>
      <p:pic>
        <p:nvPicPr>
          <p:cNvPr id="224" name="Google Shape;224;p41"/>
          <p:cNvPicPr preferRelativeResize="0"/>
          <p:nvPr/>
        </p:nvPicPr>
        <p:blipFill>
          <a:blip r:embed="rId4">
            <a:alphaModFix/>
          </a:blip>
          <a:stretch>
            <a:fillRect/>
          </a:stretch>
        </p:blipFill>
        <p:spPr>
          <a:xfrm>
            <a:off x="3049125" y="904700"/>
            <a:ext cx="3289125" cy="4238800"/>
          </a:xfrm>
          <a:prstGeom prst="rect">
            <a:avLst/>
          </a:prstGeom>
          <a:noFill/>
          <a:ln>
            <a:noFill/>
          </a:ln>
        </p:spPr>
      </p:pic>
      <p:pic>
        <p:nvPicPr>
          <p:cNvPr id="225" name="Google Shape;225;p41"/>
          <p:cNvPicPr preferRelativeResize="0"/>
          <p:nvPr/>
        </p:nvPicPr>
        <p:blipFill>
          <a:blip r:embed="rId5">
            <a:alphaModFix/>
          </a:blip>
          <a:stretch>
            <a:fillRect/>
          </a:stretch>
        </p:blipFill>
        <p:spPr>
          <a:xfrm>
            <a:off x="5977673" y="16975"/>
            <a:ext cx="3289124" cy="42346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ctrTitle"/>
          </p:nvPr>
        </p:nvSpPr>
        <p:spPr>
          <a:xfrm>
            <a:off x="311700" y="1867275"/>
            <a:ext cx="8520600" cy="930000"/>
          </a:xfrm>
          <a:prstGeom prst="rect">
            <a:avLst/>
          </a:prstGeom>
          <a:solidFill>
            <a:srgbClr val="D9EAD3"/>
          </a:solidFill>
        </p:spPr>
        <p:txBody>
          <a:bodyPr anchorCtr="0" anchor="b" bIns="91425" lIns="91425" spcFirstLastPara="1" rIns="91425" wrap="square" tIns="91425">
            <a:noAutofit/>
          </a:bodyPr>
          <a:lstStyle/>
          <a:p>
            <a:pPr indent="0" lvl="0" marL="0" rtl="0" algn="ctr">
              <a:spcBef>
                <a:spcPts val="0"/>
              </a:spcBef>
              <a:spcAft>
                <a:spcPts val="0"/>
              </a:spcAft>
              <a:buNone/>
            </a:pPr>
            <a:r>
              <a:rPr lang="en"/>
              <a:t>RESEARCH</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Google Shape;230;p42"/>
          <p:cNvPicPr preferRelativeResize="0"/>
          <p:nvPr/>
        </p:nvPicPr>
        <p:blipFill>
          <a:blip r:embed="rId3">
            <a:alphaModFix/>
          </a:blip>
          <a:stretch>
            <a:fillRect/>
          </a:stretch>
        </p:blipFill>
        <p:spPr>
          <a:xfrm>
            <a:off x="5002550" y="152400"/>
            <a:ext cx="3728450" cy="4838700"/>
          </a:xfrm>
          <a:prstGeom prst="rect">
            <a:avLst/>
          </a:prstGeom>
          <a:noFill/>
          <a:ln>
            <a:noFill/>
          </a:ln>
        </p:spPr>
      </p:pic>
      <p:pic>
        <p:nvPicPr>
          <p:cNvPr id="231" name="Google Shape;231;p42"/>
          <p:cNvPicPr preferRelativeResize="0"/>
          <p:nvPr/>
        </p:nvPicPr>
        <p:blipFill>
          <a:blip r:embed="rId4">
            <a:alphaModFix/>
          </a:blip>
          <a:stretch>
            <a:fillRect/>
          </a:stretch>
        </p:blipFill>
        <p:spPr>
          <a:xfrm>
            <a:off x="482700" y="152400"/>
            <a:ext cx="3732711"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43"/>
          <p:cNvSpPr txBox="1"/>
          <p:nvPr/>
        </p:nvSpPr>
        <p:spPr>
          <a:xfrm>
            <a:off x="53175" y="0"/>
            <a:ext cx="8721000" cy="524400"/>
          </a:xfrm>
          <a:prstGeom prst="rect">
            <a:avLst/>
          </a:prstGeom>
          <a:solidFill>
            <a:srgbClr val="B6D7A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Stuart </a:t>
            </a:r>
            <a:r>
              <a:rPr lang="en" sz="2400"/>
              <a:t>Ortner										11 October 2019</a:t>
            </a:r>
            <a:endParaRPr sz="2400"/>
          </a:p>
        </p:txBody>
      </p:sp>
      <p:sp>
        <p:nvSpPr>
          <p:cNvPr id="237" name="Google Shape;237;p43"/>
          <p:cNvSpPr txBox="1"/>
          <p:nvPr/>
        </p:nvSpPr>
        <p:spPr>
          <a:xfrm>
            <a:off x="3550625" y="637950"/>
            <a:ext cx="5223600" cy="5640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Stuart is the designer of the Kind Roots extraction facility and foreman of the crop fields.</a:t>
            </a:r>
            <a:endParaRPr/>
          </a:p>
        </p:txBody>
      </p:sp>
      <p:pic>
        <p:nvPicPr>
          <p:cNvPr id="238" name="Google Shape;238;p43"/>
          <p:cNvPicPr preferRelativeResize="0"/>
          <p:nvPr/>
        </p:nvPicPr>
        <p:blipFill rotWithShape="1">
          <a:blip r:embed="rId3">
            <a:alphaModFix/>
          </a:blip>
          <a:srcRect b="0" l="48945" r="0" t="0"/>
          <a:stretch/>
        </p:blipFill>
        <p:spPr>
          <a:xfrm>
            <a:off x="127149" y="637950"/>
            <a:ext cx="3220651" cy="29852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pic>
        <p:nvPicPr>
          <p:cNvPr id="243" name="Google Shape;243;p44"/>
          <p:cNvPicPr preferRelativeResize="0"/>
          <p:nvPr/>
        </p:nvPicPr>
        <p:blipFill>
          <a:blip r:embed="rId3">
            <a:alphaModFix/>
          </a:blip>
          <a:stretch>
            <a:fillRect/>
          </a:stretch>
        </p:blipFill>
        <p:spPr>
          <a:xfrm>
            <a:off x="357303" y="0"/>
            <a:ext cx="3979044"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45"/>
          <p:cNvSpPr txBox="1"/>
          <p:nvPr/>
        </p:nvSpPr>
        <p:spPr>
          <a:xfrm>
            <a:off x="53175" y="0"/>
            <a:ext cx="8721000" cy="524400"/>
          </a:xfrm>
          <a:prstGeom prst="rect">
            <a:avLst/>
          </a:prstGeom>
          <a:solidFill>
            <a:srgbClr val="B6D7A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Food and Drug Administration</a:t>
            </a:r>
            <a:r>
              <a:rPr lang="en" sz="2400"/>
              <a:t>					  				TBA</a:t>
            </a:r>
            <a:endParaRPr sz="2400"/>
          </a:p>
        </p:txBody>
      </p:sp>
      <p:sp>
        <p:nvSpPr>
          <p:cNvPr id="249" name="Google Shape;249;p45"/>
          <p:cNvSpPr txBox="1"/>
          <p:nvPr/>
        </p:nvSpPr>
        <p:spPr>
          <a:xfrm>
            <a:off x="5850800" y="1855338"/>
            <a:ext cx="3115200" cy="7164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 FDA has been contacted, but there is no representative for hemp at this time.</a:t>
            </a:r>
            <a:endParaRPr/>
          </a:p>
        </p:txBody>
      </p:sp>
      <p:pic>
        <p:nvPicPr>
          <p:cNvPr id="250" name="Google Shape;250;p45"/>
          <p:cNvPicPr preferRelativeResize="0"/>
          <p:nvPr/>
        </p:nvPicPr>
        <p:blipFill>
          <a:blip r:embed="rId3">
            <a:alphaModFix/>
          </a:blip>
          <a:stretch>
            <a:fillRect/>
          </a:stretch>
        </p:blipFill>
        <p:spPr>
          <a:xfrm>
            <a:off x="152400" y="1272400"/>
            <a:ext cx="5506574" cy="2598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46"/>
          <p:cNvSpPr txBox="1"/>
          <p:nvPr>
            <p:ph type="title"/>
          </p:nvPr>
        </p:nvSpPr>
        <p:spPr>
          <a:xfrm>
            <a:off x="0" y="0"/>
            <a:ext cx="4383000" cy="572700"/>
          </a:xfrm>
          <a:prstGeom prst="rect">
            <a:avLst/>
          </a:prstGeom>
          <a:solidFill>
            <a:srgbClr val="D9EAD3"/>
          </a:solidFill>
        </p:spPr>
        <p:txBody>
          <a:bodyPr anchorCtr="0" anchor="t" bIns="91425" lIns="91425" spcFirstLastPara="1" rIns="91425" wrap="square" tIns="91425">
            <a:noAutofit/>
          </a:bodyPr>
          <a:lstStyle/>
          <a:p>
            <a:pPr indent="0" lvl="0" marL="0" rtl="0" algn="l">
              <a:spcBef>
                <a:spcPts val="0"/>
              </a:spcBef>
              <a:spcAft>
                <a:spcPts val="0"/>
              </a:spcAft>
              <a:buNone/>
            </a:pPr>
            <a:r>
              <a:rPr lang="en"/>
              <a:t>Call Sheets</a:t>
            </a:r>
            <a:endParaRPr/>
          </a:p>
        </p:txBody>
      </p:sp>
      <p:pic>
        <p:nvPicPr>
          <p:cNvPr id="256" name="Google Shape;256;p46"/>
          <p:cNvPicPr preferRelativeResize="0"/>
          <p:nvPr/>
        </p:nvPicPr>
        <p:blipFill>
          <a:blip r:embed="rId3">
            <a:alphaModFix/>
          </a:blip>
          <a:stretch>
            <a:fillRect/>
          </a:stretch>
        </p:blipFill>
        <p:spPr>
          <a:xfrm>
            <a:off x="0" y="464499"/>
            <a:ext cx="1852275" cy="2584477"/>
          </a:xfrm>
          <a:prstGeom prst="rect">
            <a:avLst/>
          </a:prstGeom>
          <a:noFill/>
          <a:ln>
            <a:noFill/>
          </a:ln>
        </p:spPr>
      </p:pic>
      <p:sp>
        <p:nvSpPr>
          <p:cNvPr id="257" name="Google Shape;257;p46"/>
          <p:cNvSpPr txBox="1"/>
          <p:nvPr>
            <p:ph type="title"/>
          </p:nvPr>
        </p:nvSpPr>
        <p:spPr>
          <a:xfrm>
            <a:off x="0" y="3048975"/>
            <a:ext cx="1679100" cy="335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400"/>
              <a:t>September 13</a:t>
            </a:r>
            <a:endParaRPr sz="1400"/>
          </a:p>
        </p:txBody>
      </p:sp>
      <p:sp>
        <p:nvSpPr>
          <p:cNvPr id="258" name="Google Shape;258;p46"/>
          <p:cNvSpPr txBox="1"/>
          <p:nvPr>
            <p:ph type="title"/>
          </p:nvPr>
        </p:nvSpPr>
        <p:spPr>
          <a:xfrm>
            <a:off x="2254650" y="3048975"/>
            <a:ext cx="1679100" cy="335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400"/>
              <a:t>September 20</a:t>
            </a:r>
            <a:endParaRPr sz="1400"/>
          </a:p>
        </p:txBody>
      </p:sp>
      <p:sp>
        <p:nvSpPr>
          <p:cNvPr id="259" name="Google Shape;259;p46"/>
          <p:cNvSpPr txBox="1"/>
          <p:nvPr>
            <p:ph type="title"/>
          </p:nvPr>
        </p:nvSpPr>
        <p:spPr>
          <a:xfrm>
            <a:off x="4509288" y="3048975"/>
            <a:ext cx="1679100" cy="335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400"/>
              <a:t>October</a:t>
            </a:r>
            <a:r>
              <a:rPr lang="en" sz="1400"/>
              <a:t> 11</a:t>
            </a:r>
            <a:endParaRPr sz="1400"/>
          </a:p>
        </p:txBody>
      </p:sp>
      <p:sp>
        <p:nvSpPr>
          <p:cNvPr id="260" name="Google Shape;260;p46"/>
          <p:cNvSpPr txBox="1"/>
          <p:nvPr>
            <p:ph type="title"/>
          </p:nvPr>
        </p:nvSpPr>
        <p:spPr>
          <a:xfrm>
            <a:off x="6997025" y="3048975"/>
            <a:ext cx="1679100" cy="335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400"/>
              <a:t>October 18</a:t>
            </a:r>
            <a:endParaRPr sz="1400"/>
          </a:p>
        </p:txBody>
      </p:sp>
      <p:pic>
        <p:nvPicPr>
          <p:cNvPr id="261" name="Google Shape;261;p46"/>
          <p:cNvPicPr preferRelativeResize="0"/>
          <p:nvPr/>
        </p:nvPicPr>
        <p:blipFill>
          <a:blip r:embed="rId4">
            <a:alphaModFix/>
          </a:blip>
          <a:stretch>
            <a:fillRect/>
          </a:stretch>
        </p:blipFill>
        <p:spPr>
          <a:xfrm>
            <a:off x="2059250" y="464500"/>
            <a:ext cx="2136773" cy="2614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47"/>
          <p:cNvSpPr txBox="1"/>
          <p:nvPr>
            <p:ph type="ctrTitle"/>
          </p:nvPr>
        </p:nvSpPr>
        <p:spPr>
          <a:xfrm>
            <a:off x="311700" y="1867275"/>
            <a:ext cx="8520600" cy="930000"/>
          </a:xfrm>
          <a:prstGeom prst="rect">
            <a:avLst/>
          </a:prstGeom>
          <a:solidFill>
            <a:srgbClr val="D9EAD3"/>
          </a:solidFill>
        </p:spPr>
        <p:txBody>
          <a:bodyPr anchorCtr="0" anchor="b" bIns="91425" lIns="91425" spcFirstLastPara="1" rIns="91425" wrap="square" tIns="91425">
            <a:noAutofit/>
          </a:bodyPr>
          <a:lstStyle/>
          <a:p>
            <a:pPr indent="0" lvl="0" marL="0" rtl="0" algn="ctr">
              <a:spcBef>
                <a:spcPts val="0"/>
              </a:spcBef>
              <a:spcAft>
                <a:spcPts val="0"/>
              </a:spcAft>
              <a:buNone/>
            </a:pPr>
            <a:r>
              <a:rPr lang="en"/>
              <a:t>LOCATION SCOUT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8"/>
          <p:cNvSpPr txBox="1"/>
          <p:nvPr>
            <p:ph type="ctrTitle"/>
          </p:nvPr>
        </p:nvSpPr>
        <p:spPr>
          <a:xfrm>
            <a:off x="311700" y="1867275"/>
            <a:ext cx="8520600" cy="930000"/>
          </a:xfrm>
          <a:prstGeom prst="rect">
            <a:avLst/>
          </a:prstGeom>
          <a:solidFill>
            <a:srgbClr val="D9EAD3"/>
          </a:solidFill>
        </p:spPr>
        <p:txBody>
          <a:bodyPr anchorCtr="0" anchor="b" bIns="91425" lIns="91425" spcFirstLastPara="1" rIns="91425" wrap="square" tIns="91425">
            <a:noAutofit/>
          </a:bodyPr>
          <a:lstStyle/>
          <a:p>
            <a:pPr indent="0" lvl="0" marL="0" rtl="0" algn="ctr">
              <a:spcBef>
                <a:spcPts val="0"/>
              </a:spcBef>
              <a:spcAft>
                <a:spcPts val="0"/>
              </a:spcAft>
              <a:buNone/>
            </a:pPr>
            <a:r>
              <a:rPr lang="en"/>
              <a:t>Science Building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9"/>
          <p:cNvSpPr txBox="1"/>
          <p:nvPr>
            <p:ph type="title"/>
          </p:nvPr>
        </p:nvSpPr>
        <p:spPr>
          <a:xfrm>
            <a:off x="311700" y="1471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Science Building 1/5</a:t>
            </a:r>
            <a:endParaRPr/>
          </a:p>
        </p:txBody>
      </p:sp>
      <p:pic>
        <p:nvPicPr>
          <p:cNvPr id="277" name="Google Shape;277;p49"/>
          <p:cNvPicPr preferRelativeResize="0"/>
          <p:nvPr/>
        </p:nvPicPr>
        <p:blipFill>
          <a:blip r:embed="rId3">
            <a:alphaModFix/>
          </a:blip>
          <a:stretch>
            <a:fillRect/>
          </a:stretch>
        </p:blipFill>
        <p:spPr>
          <a:xfrm>
            <a:off x="6098999" y="929975"/>
            <a:ext cx="2618826" cy="1964112"/>
          </a:xfrm>
          <a:prstGeom prst="rect">
            <a:avLst/>
          </a:prstGeom>
          <a:noFill/>
          <a:ln>
            <a:noFill/>
          </a:ln>
        </p:spPr>
      </p:pic>
      <p:pic>
        <p:nvPicPr>
          <p:cNvPr id="278" name="Google Shape;278;p49"/>
          <p:cNvPicPr preferRelativeResize="0"/>
          <p:nvPr/>
        </p:nvPicPr>
        <p:blipFill>
          <a:blip r:embed="rId4">
            <a:alphaModFix/>
          </a:blip>
          <a:stretch>
            <a:fillRect/>
          </a:stretch>
        </p:blipFill>
        <p:spPr>
          <a:xfrm>
            <a:off x="122025" y="929975"/>
            <a:ext cx="5414451" cy="4060850"/>
          </a:xfrm>
          <a:prstGeom prst="rect">
            <a:avLst/>
          </a:prstGeom>
          <a:noFill/>
          <a:ln>
            <a:noFill/>
          </a:ln>
        </p:spPr>
      </p:pic>
      <p:pic>
        <p:nvPicPr>
          <p:cNvPr id="279" name="Google Shape;279;p49"/>
          <p:cNvPicPr preferRelativeResize="0"/>
          <p:nvPr/>
        </p:nvPicPr>
        <p:blipFill>
          <a:blip r:embed="rId5">
            <a:alphaModFix/>
          </a:blip>
          <a:stretch>
            <a:fillRect/>
          </a:stretch>
        </p:blipFill>
        <p:spPr>
          <a:xfrm>
            <a:off x="6099025" y="3039375"/>
            <a:ext cx="2618801" cy="1964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50"/>
          <p:cNvSpPr txBox="1"/>
          <p:nvPr>
            <p:ph type="title"/>
          </p:nvPr>
        </p:nvSpPr>
        <p:spPr>
          <a:xfrm>
            <a:off x="311700" y="1471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Science Building 2/5</a:t>
            </a:r>
            <a:endParaRPr/>
          </a:p>
        </p:txBody>
      </p:sp>
      <p:pic>
        <p:nvPicPr>
          <p:cNvPr id="285" name="Google Shape;285;p50"/>
          <p:cNvPicPr preferRelativeResize="0"/>
          <p:nvPr/>
        </p:nvPicPr>
        <p:blipFill>
          <a:blip r:embed="rId3">
            <a:alphaModFix/>
          </a:blip>
          <a:stretch>
            <a:fillRect/>
          </a:stretch>
        </p:blipFill>
        <p:spPr>
          <a:xfrm>
            <a:off x="152400" y="872200"/>
            <a:ext cx="5269028" cy="2493374"/>
          </a:xfrm>
          <a:prstGeom prst="rect">
            <a:avLst/>
          </a:prstGeom>
          <a:noFill/>
          <a:ln>
            <a:noFill/>
          </a:ln>
        </p:spPr>
      </p:pic>
      <p:pic>
        <p:nvPicPr>
          <p:cNvPr id="286" name="Google Shape;286;p50"/>
          <p:cNvPicPr preferRelativeResize="0"/>
          <p:nvPr/>
        </p:nvPicPr>
        <p:blipFill>
          <a:blip r:embed="rId4">
            <a:alphaModFix/>
          </a:blip>
          <a:stretch>
            <a:fillRect/>
          </a:stretch>
        </p:blipFill>
        <p:spPr>
          <a:xfrm>
            <a:off x="4572000" y="3046224"/>
            <a:ext cx="4432025" cy="20972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51"/>
          <p:cNvSpPr txBox="1"/>
          <p:nvPr>
            <p:ph type="title"/>
          </p:nvPr>
        </p:nvSpPr>
        <p:spPr>
          <a:xfrm>
            <a:off x="311700" y="1471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Science Building 3/5</a:t>
            </a:r>
            <a:endParaRPr/>
          </a:p>
        </p:txBody>
      </p:sp>
      <p:pic>
        <p:nvPicPr>
          <p:cNvPr id="292" name="Google Shape;292;p51"/>
          <p:cNvPicPr preferRelativeResize="0"/>
          <p:nvPr/>
        </p:nvPicPr>
        <p:blipFill>
          <a:blip r:embed="rId3">
            <a:alphaModFix/>
          </a:blip>
          <a:stretch>
            <a:fillRect/>
          </a:stretch>
        </p:blipFill>
        <p:spPr>
          <a:xfrm>
            <a:off x="152400" y="872200"/>
            <a:ext cx="8704090" cy="4118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0" y="0"/>
            <a:ext cx="4788274" cy="3265450"/>
          </a:xfrm>
          <a:prstGeom prst="rect">
            <a:avLst/>
          </a:prstGeom>
          <a:noFill/>
          <a:ln>
            <a:noFill/>
          </a:ln>
        </p:spPr>
      </p:pic>
      <p:pic>
        <p:nvPicPr>
          <p:cNvPr id="73" name="Google Shape;73;p16"/>
          <p:cNvPicPr preferRelativeResize="0"/>
          <p:nvPr/>
        </p:nvPicPr>
        <p:blipFill>
          <a:blip r:embed="rId4">
            <a:alphaModFix/>
          </a:blip>
          <a:stretch>
            <a:fillRect/>
          </a:stretch>
        </p:blipFill>
        <p:spPr>
          <a:xfrm>
            <a:off x="4572000" y="1878050"/>
            <a:ext cx="4595801" cy="3265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52"/>
          <p:cNvSpPr txBox="1"/>
          <p:nvPr>
            <p:ph type="title"/>
          </p:nvPr>
        </p:nvSpPr>
        <p:spPr>
          <a:xfrm>
            <a:off x="311700" y="285775"/>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Science Building 4/5</a:t>
            </a:r>
            <a:endParaRPr/>
          </a:p>
        </p:txBody>
      </p:sp>
      <p:pic>
        <p:nvPicPr>
          <p:cNvPr id="298" name="Google Shape;298;p52"/>
          <p:cNvPicPr preferRelativeResize="0"/>
          <p:nvPr/>
        </p:nvPicPr>
        <p:blipFill>
          <a:blip r:embed="rId3">
            <a:alphaModFix/>
          </a:blip>
          <a:stretch>
            <a:fillRect/>
          </a:stretch>
        </p:blipFill>
        <p:spPr>
          <a:xfrm>
            <a:off x="311705" y="1010875"/>
            <a:ext cx="5340626" cy="4005475"/>
          </a:xfrm>
          <a:prstGeom prst="rect">
            <a:avLst/>
          </a:prstGeom>
          <a:noFill/>
          <a:ln>
            <a:noFill/>
          </a:ln>
        </p:spPr>
      </p:pic>
      <p:pic>
        <p:nvPicPr>
          <p:cNvPr id="299" name="Google Shape;299;p52"/>
          <p:cNvPicPr preferRelativeResize="0"/>
          <p:nvPr/>
        </p:nvPicPr>
        <p:blipFill>
          <a:blip r:embed="rId4">
            <a:alphaModFix/>
          </a:blip>
          <a:stretch>
            <a:fillRect/>
          </a:stretch>
        </p:blipFill>
        <p:spPr>
          <a:xfrm>
            <a:off x="5804731" y="1010875"/>
            <a:ext cx="3186870" cy="239015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53"/>
          <p:cNvSpPr txBox="1"/>
          <p:nvPr>
            <p:ph type="title"/>
          </p:nvPr>
        </p:nvSpPr>
        <p:spPr>
          <a:xfrm>
            <a:off x="311700" y="285775"/>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Science Building 5/5</a:t>
            </a:r>
            <a:endParaRPr/>
          </a:p>
        </p:txBody>
      </p:sp>
      <p:pic>
        <p:nvPicPr>
          <p:cNvPr id="305" name="Google Shape;305;p53"/>
          <p:cNvPicPr preferRelativeResize="0"/>
          <p:nvPr/>
        </p:nvPicPr>
        <p:blipFill>
          <a:blip r:embed="rId3">
            <a:alphaModFix/>
          </a:blip>
          <a:stretch>
            <a:fillRect/>
          </a:stretch>
        </p:blipFill>
        <p:spPr>
          <a:xfrm>
            <a:off x="1964525" y="858475"/>
            <a:ext cx="5214939" cy="39802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54"/>
          <p:cNvSpPr txBox="1"/>
          <p:nvPr>
            <p:ph type="ctrTitle"/>
          </p:nvPr>
        </p:nvSpPr>
        <p:spPr>
          <a:xfrm>
            <a:off x="311700" y="1867275"/>
            <a:ext cx="8520600" cy="930000"/>
          </a:xfrm>
          <a:prstGeom prst="rect">
            <a:avLst/>
          </a:prstGeom>
          <a:solidFill>
            <a:srgbClr val="D9EAD3"/>
          </a:solidFill>
        </p:spPr>
        <p:txBody>
          <a:bodyPr anchorCtr="0" anchor="b" bIns="91425" lIns="91425" spcFirstLastPara="1" rIns="91425" wrap="square" tIns="91425">
            <a:noAutofit/>
          </a:bodyPr>
          <a:lstStyle/>
          <a:p>
            <a:pPr indent="0" lvl="0" marL="0" rtl="0" algn="ctr">
              <a:spcBef>
                <a:spcPts val="0"/>
              </a:spcBef>
              <a:spcAft>
                <a:spcPts val="0"/>
              </a:spcAft>
              <a:buNone/>
            </a:pPr>
            <a:r>
              <a:rPr lang="en"/>
              <a:t>Tivoli Quad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5"/>
          <p:cNvSpPr txBox="1"/>
          <p:nvPr>
            <p:ph type="title"/>
          </p:nvPr>
        </p:nvSpPr>
        <p:spPr>
          <a:xfrm>
            <a:off x="311700" y="35515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Tivoli Quad1/2</a:t>
            </a:r>
            <a:endParaRPr/>
          </a:p>
        </p:txBody>
      </p:sp>
      <p:pic>
        <p:nvPicPr>
          <p:cNvPr id="316" name="Google Shape;316;p55"/>
          <p:cNvPicPr preferRelativeResize="0"/>
          <p:nvPr/>
        </p:nvPicPr>
        <p:blipFill>
          <a:blip r:embed="rId3">
            <a:alphaModFix/>
          </a:blip>
          <a:stretch>
            <a:fillRect/>
          </a:stretch>
        </p:blipFill>
        <p:spPr>
          <a:xfrm>
            <a:off x="152400" y="1080250"/>
            <a:ext cx="5189293" cy="3910849"/>
          </a:xfrm>
          <a:prstGeom prst="rect">
            <a:avLst/>
          </a:prstGeom>
          <a:noFill/>
          <a:ln>
            <a:noFill/>
          </a:ln>
        </p:spPr>
      </p:pic>
      <p:pic>
        <p:nvPicPr>
          <p:cNvPr id="317" name="Google Shape;317;p55"/>
          <p:cNvPicPr preferRelativeResize="0"/>
          <p:nvPr/>
        </p:nvPicPr>
        <p:blipFill>
          <a:blip r:embed="rId4">
            <a:alphaModFix/>
          </a:blip>
          <a:stretch>
            <a:fillRect/>
          </a:stretch>
        </p:blipFill>
        <p:spPr>
          <a:xfrm>
            <a:off x="5494093" y="1080250"/>
            <a:ext cx="3497507" cy="261407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6"/>
          <p:cNvSpPr txBox="1"/>
          <p:nvPr>
            <p:ph type="title"/>
          </p:nvPr>
        </p:nvSpPr>
        <p:spPr>
          <a:xfrm>
            <a:off x="311700" y="35515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Tivoli Quad 2/2</a:t>
            </a:r>
            <a:endParaRPr/>
          </a:p>
        </p:txBody>
      </p:sp>
      <p:pic>
        <p:nvPicPr>
          <p:cNvPr id="323" name="Google Shape;323;p56"/>
          <p:cNvPicPr preferRelativeResize="0"/>
          <p:nvPr/>
        </p:nvPicPr>
        <p:blipFill>
          <a:blip r:embed="rId3">
            <a:alphaModFix/>
          </a:blip>
          <a:stretch>
            <a:fillRect/>
          </a:stretch>
        </p:blipFill>
        <p:spPr>
          <a:xfrm>
            <a:off x="2037738" y="998625"/>
            <a:ext cx="5068521" cy="3910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57"/>
          <p:cNvSpPr txBox="1"/>
          <p:nvPr>
            <p:ph type="ctrTitle"/>
          </p:nvPr>
        </p:nvSpPr>
        <p:spPr>
          <a:xfrm>
            <a:off x="311700" y="1867275"/>
            <a:ext cx="8520600" cy="930000"/>
          </a:xfrm>
          <a:prstGeom prst="rect">
            <a:avLst/>
          </a:prstGeom>
          <a:solidFill>
            <a:srgbClr val="D9EAD3"/>
          </a:solidFill>
        </p:spPr>
        <p:txBody>
          <a:bodyPr anchorCtr="0" anchor="b" bIns="91425" lIns="91425" spcFirstLastPara="1" rIns="91425" wrap="square" tIns="91425">
            <a:noAutofit/>
          </a:bodyPr>
          <a:lstStyle/>
          <a:p>
            <a:pPr indent="0" lvl="0" marL="0" rtl="0" algn="ctr">
              <a:spcBef>
                <a:spcPts val="0"/>
              </a:spcBef>
              <a:spcAft>
                <a:spcPts val="0"/>
              </a:spcAft>
              <a:buNone/>
            </a:pPr>
            <a:r>
              <a:rPr lang="en"/>
              <a:t>Extraction Facility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58"/>
          <p:cNvSpPr txBox="1"/>
          <p:nvPr>
            <p:ph type="title"/>
          </p:nvPr>
        </p:nvSpPr>
        <p:spPr>
          <a:xfrm>
            <a:off x="311700" y="3089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Kind Roots Botanicals 1/4</a:t>
            </a:r>
            <a:endParaRPr/>
          </a:p>
        </p:txBody>
      </p:sp>
      <p:pic>
        <p:nvPicPr>
          <p:cNvPr id="334" name="Google Shape;334;p58"/>
          <p:cNvPicPr preferRelativeResize="0"/>
          <p:nvPr/>
        </p:nvPicPr>
        <p:blipFill>
          <a:blip r:embed="rId3">
            <a:alphaModFix/>
          </a:blip>
          <a:stretch>
            <a:fillRect/>
          </a:stretch>
        </p:blipFill>
        <p:spPr>
          <a:xfrm>
            <a:off x="152400" y="1034000"/>
            <a:ext cx="5276132" cy="3957099"/>
          </a:xfrm>
          <a:prstGeom prst="rect">
            <a:avLst/>
          </a:prstGeom>
          <a:noFill/>
          <a:ln>
            <a:noFill/>
          </a:ln>
        </p:spPr>
      </p:pic>
      <p:pic>
        <p:nvPicPr>
          <p:cNvPr id="335" name="Google Shape;335;p58"/>
          <p:cNvPicPr preferRelativeResize="0"/>
          <p:nvPr/>
        </p:nvPicPr>
        <p:blipFill>
          <a:blip r:embed="rId4">
            <a:alphaModFix/>
          </a:blip>
          <a:stretch>
            <a:fillRect/>
          </a:stretch>
        </p:blipFill>
        <p:spPr>
          <a:xfrm>
            <a:off x="5580932" y="1034000"/>
            <a:ext cx="3410668" cy="25580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59"/>
          <p:cNvSpPr txBox="1"/>
          <p:nvPr>
            <p:ph type="title"/>
          </p:nvPr>
        </p:nvSpPr>
        <p:spPr>
          <a:xfrm>
            <a:off x="311700" y="3089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Kind Roots Botanicals 2/4</a:t>
            </a:r>
            <a:endParaRPr/>
          </a:p>
        </p:txBody>
      </p:sp>
      <p:pic>
        <p:nvPicPr>
          <p:cNvPr id="341" name="Google Shape;341;p59"/>
          <p:cNvPicPr preferRelativeResize="0"/>
          <p:nvPr/>
        </p:nvPicPr>
        <p:blipFill>
          <a:blip r:embed="rId3">
            <a:alphaModFix/>
          </a:blip>
          <a:stretch>
            <a:fillRect/>
          </a:stretch>
        </p:blipFill>
        <p:spPr>
          <a:xfrm>
            <a:off x="152400" y="1034000"/>
            <a:ext cx="5276132" cy="3957099"/>
          </a:xfrm>
          <a:prstGeom prst="rect">
            <a:avLst/>
          </a:prstGeom>
          <a:noFill/>
          <a:ln>
            <a:noFill/>
          </a:ln>
        </p:spPr>
      </p:pic>
      <p:pic>
        <p:nvPicPr>
          <p:cNvPr id="342" name="Google Shape;342;p59"/>
          <p:cNvPicPr preferRelativeResize="0"/>
          <p:nvPr/>
        </p:nvPicPr>
        <p:blipFill>
          <a:blip r:embed="rId4">
            <a:alphaModFix/>
          </a:blip>
          <a:stretch>
            <a:fillRect/>
          </a:stretch>
        </p:blipFill>
        <p:spPr>
          <a:xfrm>
            <a:off x="5580932" y="1034000"/>
            <a:ext cx="3410668" cy="25580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60"/>
          <p:cNvSpPr txBox="1"/>
          <p:nvPr>
            <p:ph type="title"/>
          </p:nvPr>
        </p:nvSpPr>
        <p:spPr>
          <a:xfrm>
            <a:off x="311700" y="3089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Kind Roots Botanicals 3/4</a:t>
            </a:r>
            <a:endParaRPr/>
          </a:p>
        </p:txBody>
      </p:sp>
      <p:pic>
        <p:nvPicPr>
          <p:cNvPr id="348" name="Google Shape;348;p60"/>
          <p:cNvPicPr preferRelativeResize="0"/>
          <p:nvPr/>
        </p:nvPicPr>
        <p:blipFill>
          <a:blip r:embed="rId3">
            <a:alphaModFix/>
          </a:blip>
          <a:stretch>
            <a:fillRect/>
          </a:stretch>
        </p:blipFill>
        <p:spPr>
          <a:xfrm>
            <a:off x="152400" y="1034000"/>
            <a:ext cx="5276132" cy="3957099"/>
          </a:xfrm>
          <a:prstGeom prst="rect">
            <a:avLst/>
          </a:prstGeom>
          <a:noFill/>
          <a:ln>
            <a:noFill/>
          </a:ln>
        </p:spPr>
      </p:pic>
      <p:pic>
        <p:nvPicPr>
          <p:cNvPr id="349" name="Google Shape;349;p60"/>
          <p:cNvPicPr preferRelativeResize="0"/>
          <p:nvPr/>
        </p:nvPicPr>
        <p:blipFill>
          <a:blip r:embed="rId4">
            <a:alphaModFix/>
          </a:blip>
          <a:stretch>
            <a:fillRect/>
          </a:stretch>
        </p:blipFill>
        <p:spPr>
          <a:xfrm>
            <a:off x="5580932" y="1034000"/>
            <a:ext cx="3410668" cy="25580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61"/>
          <p:cNvSpPr txBox="1"/>
          <p:nvPr>
            <p:ph type="title"/>
          </p:nvPr>
        </p:nvSpPr>
        <p:spPr>
          <a:xfrm>
            <a:off x="311700" y="3089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Kind Roots Botanicals 4/4</a:t>
            </a:r>
            <a:endParaRPr/>
          </a:p>
        </p:txBody>
      </p:sp>
      <p:pic>
        <p:nvPicPr>
          <p:cNvPr id="355" name="Google Shape;355;p61"/>
          <p:cNvPicPr preferRelativeResize="0"/>
          <p:nvPr/>
        </p:nvPicPr>
        <p:blipFill>
          <a:blip r:embed="rId3">
            <a:alphaModFix/>
          </a:blip>
          <a:stretch>
            <a:fillRect/>
          </a:stretch>
        </p:blipFill>
        <p:spPr>
          <a:xfrm>
            <a:off x="152400" y="1034000"/>
            <a:ext cx="5276132" cy="3957099"/>
          </a:xfrm>
          <a:prstGeom prst="rect">
            <a:avLst/>
          </a:prstGeom>
          <a:noFill/>
          <a:ln>
            <a:noFill/>
          </a:ln>
        </p:spPr>
      </p:pic>
      <p:pic>
        <p:nvPicPr>
          <p:cNvPr id="356" name="Google Shape;356;p61"/>
          <p:cNvPicPr preferRelativeResize="0"/>
          <p:nvPr/>
        </p:nvPicPr>
        <p:blipFill>
          <a:blip r:embed="rId4">
            <a:alphaModFix/>
          </a:blip>
          <a:stretch>
            <a:fillRect/>
          </a:stretch>
        </p:blipFill>
        <p:spPr>
          <a:xfrm>
            <a:off x="5580932" y="1034000"/>
            <a:ext cx="3410668" cy="2558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1662113" y="423850"/>
            <a:ext cx="5819775" cy="42957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62"/>
          <p:cNvSpPr txBox="1"/>
          <p:nvPr>
            <p:ph type="ctrTitle"/>
          </p:nvPr>
        </p:nvSpPr>
        <p:spPr>
          <a:xfrm>
            <a:off x="311700" y="1867275"/>
            <a:ext cx="8520600" cy="930000"/>
          </a:xfrm>
          <a:prstGeom prst="rect">
            <a:avLst/>
          </a:prstGeom>
          <a:solidFill>
            <a:srgbClr val="D9EAD3"/>
          </a:solidFill>
        </p:spPr>
        <p:txBody>
          <a:bodyPr anchorCtr="0" anchor="b" bIns="91425" lIns="91425" spcFirstLastPara="1" rIns="91425" wrap="square" tIns="91425">
            <a:noAutofit/>
          </a:bodyPr>
          <a:lstStyle/>
          <a:p>
            <a:pPr indent="0" lvl="0" marL="0" rtl="0" algn="ctr">
              <a:spcBef>
                <a:spcPts val="0"/>
              </a:spcBef>
              <a:spcAft>
                <a:spcPts val="0"/>
              </a:spcAft>
              <a:buNone/>
            </a:pPr>
            <a:r>
              <a:rPr lang="en"/>
              <a:t>Farm</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63"/>
          <p:cNvSpPr txBox="1"/>
          <p:nvPr>
            <p:ph type="title"/>
          </p:nvPr>
        </p:nvSpPr>
        <p:spPr>
          <a:xfrm>
            <a:off x="311700" y="3089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Kind Roots Botanicals Farm 1/4</a:t>
            </a:r>
            <a:endParaRPr/>
          </a:p>
        </p:txBody>
      </p:sp>
      <p:pic>
        <p:nvPicPr>
          <p:cNvPr id="367" name="Google Shape;367;p63"/>
          <p:cNvPicPr preferRelativeResize="0"/>
          <p:nvPr/>
        </p:nvPicPr>
        <p:blipFill>
          <a:blip r:embed="rId3">
            <a:alphaModFix/>
          </a:blip>
          <a:stretch>
            <a:fillRect/>
          </a:stretch>
        </p:blipFill>
        <p:spPr>
          <a:xfrm>
            <a:off x="390913" y="1034000"/>
            <a:ext cx="8362176" cy="39571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64"/>
          <p:cNvSpPr txBox="1"/>
          <p:nvPr>
            <p:ph type="title"/>
          </p:nvPr>
        </p:nvSpPr>
        <p:spPr>
          <a:xfrm>
            <a:off x="311700" y="3089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Kind Roots Botanicals Farm 2/4</a:t>
            </a:r>
            <a:endParaRPr/>
          </a:p>
        </p:txBody>
      </p:sp>
      <p:pic>
        <p:nvPicPr>
          <p:cNvPr id="373" name="Google Shape;373;p64"/>
          <p:cNvPicPr preferRelativeResize="0"/>
          <p:nvPr/>
        </p:nvPicPr>
        <p:blipFill>
          <a:blip r:embed="rId3">
            <a:alphaModFix/>
          </a:blip>
          <a:stretch>
            <a:fillRect/>
          </a:stretch>
        </p:blipFill>
        <p:spPr>
          <a:xfrm>
            <a:off x="311700" y="1034000"/>
            <a:ext cx="8362176" cy="39571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65"/>
          <p:cNvSpPr txBox="1"/>
          <p:nvPr>
            <p:ph type="title"/>
          </p:nvPr>
        </p:nvSpPr>
        <p:spPr>
          <a:xfrm>
            <a:off x="311700" y="3089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Kind Roots Botanicals Farm 3/4</a:t>
            </a:r>
            <a:endParaRPr/>
          </a:p>
        </p:txBody>
      </p:sp>
      <p:pic>
        <p:nvPicPr>
          <p:cNvPr id="379" name="Google Shape;379;p65"/>
          <p:cNvPicPr preferRelativeResize="0"/>
          <p:nvPr/>
        </p:nvPicPr>
        <p:blipFill>
          <a:blip r:embed="rId3">
            <a:alphaModFix/>
          </a:blip>
          <a:stretch>
            <a:fillRect/>
          </a:stretch>
        </p:blipFill>
        <p:spPr>
          <a:xfrm>
            <a:off x="390913" y="1080250"/>
            <a:ext cx="8362176" cy="39571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66"/>
          <p:cNvSpPr txBox="1"/>
          <p:nvPr>
            <p:ph type="title"/>
          </p:nvPr>
        </p:nvSpPr>
        <p:spPr>
          <a:xfrm>
            <a:off x="311700" y="308900"/>
            <a:ext cx="8520600" cy="5727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Kind Roots Botanicals Farm 4/4</a:t>
            </a:r>
            <a:endParaRPr/>
          </a:p>
        </p:txBody>
      </p:sp>
      <p:pic>
        <p:nvPicPr>
          <p:cNvPr id="385" name="Google Shape;385;p66"/>
          <p:cNvPicPr preferRelativeResize="0"/>
          <p:nvPr/>
        </p:nvPicPr>
        <p:blipFill>
          <a:blip r:embed="rId3">
            <a:alphaModFix/>
          </a:blip>
          <a:stretch>
            <a:fillRect/>
          </a:stretch>
        </p:blipFill>
        <p:spPr>
          <a:xfrm>
            <a:off x="390913" y="1045650"/>
            <a:ext cx="8362176" cy="3957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pic>
        <p:nvPicPr>
          <p:cNvPr id="83" name="Google Shape;83;p18"/>
          <p:cNvPicPr preferRelativeResize="0"/>
          <p:nvPr/>
        </p:nvPicPr>
        <p:blipFill>
          <a:blip r:embed="rId3">
            <a:alphaModFix/>
          </a:blip>
          <a:stretch>
            <a:fillRect/>
          </a:stretch>
        </p:blipFill>
        <p:spPr>
          <a:xfrm>
            <a:off x="0" y="0"/>
            <a:ext cx="4572000" cy="3397198"/>
          </a:xfrm>
          <a:prstGeom prst="rect">
            <a:avLst/>
          </a:prstGeom>
          <a:noFill/>
          <a:ln>
            <a:noFill/>
          </a:ln>
        </p:spPr>
      </p:pic>
      <p:pic>
        <p:nvPicPr>
          <p:cNvPr id="84" name="Google Shape;84;p18"/>
          <p:cNvPicPr preferRelativeResize="0"/>
          <p:nvPr/>
        </p:nvPicPr>
        <p:blipFill>
          <a:blip r:embed="rId4">
            <a:alphaModFix/>
          </a:blip>
          <a:stretch>
            <a:fillRect/>
          </a:stretch>
        </p:blipFill>
        <p:spPr>
          <a:xfrm>
            <a:off x="4572000" y="1590833"/>
            <a:ext cx="4572000" cy="35526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19"/>
          <p:cNvPicPr preferRelativeResize="0"/>
          <p:nvPr/>
        </p:nvPicPr>
        <p:blipFill>
          <a:blip r:embed="rId3">
            <a:alphaModFix/>
          </a:blip>
          <a:stretch>
            <a:fillRect/>
          </a:stretch>
        </p:blipFill>
        <p:spPr>
          <a:xfrm>
            <a:off x="1657350" y="195263"/>
            <a:ext cx="5829300" cy="4752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20"/>
          <p:cNvPicPr preferRelativeResize="0"/>
          <p:nvPr/>
        </p:nvPicPr>
        <p:blipFill>
          <a:blip r:embed="rId3">
            <a:alphaModFix/>
          </a:blip>
          <a:stretch>
            <a:fillRect/>
          </a:stretch>
        </p:blipFill>
        <p:spPr>
          <a:xfrm>
            <a:off x="1657350" y="309550"/>
            <a:ext cx="5829300" cy="4524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1"/>
          <p:cNvPicPr preferRelativeResize="0"/>
          <p:nvPr/>
        </p:nvPicPr>
        <p:blipFill>
          <a:blip r:embed="rId3">
            <a:alphaModFix/>
          </a:blip>
          <a:stretch>
            <a:fillRect/>
          </a:stretch>
        </p:blipFill>
        <p:spPr>
          <a:xfrm>
            <a:off x="0" y="0"/>
            <a:ext cx="4499400" cy="3668626"/>
          </a:xfrm>
          <a:prstGeom prst="rect">
            <a:avLst/>
          </a:prstGeom>
          <a:noFill/>
          <a:ln>
            <a:noFill/>
          </a:ln>
        </p:spPr>
      </p:pic>
      <p:pic>
        <p:nvPicPr>
          <p:cNvPr id="100" name="Google Shape;100;p21"/>
          <p:cNvPicPr preferRelativeResize="0"/>
          <p:nvPr/>
        </p:nvPicPr>
        <p:blipFill>
          <a:blip r:embed="rId4">
            <a:alphaModFix/>
          </a:blip>
          <a:stretch>
            <a:fillRect/>
          </a:stretch>
        </p:blipFill>
        <p:spPr>
          <a:xfrm>
            <a:off x="4572000" y="1656491"/>
            <a:ext cx="4572000" cy="34870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