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5" r:id="rId4"/>
    <p:sldId id="266" r:id="rId5"/>
    <p:sldId id="264" r:id="rId6"/>
    <p:sldId id="261" r:id="rId7"/>
    <p:sldId id="257" r:id="rId8"/>
    <p:sldId id="258" r:id="rId9"/>
    <p:sldId id="260" r:id="rId10"/>
    <p:sldId id="268" r:id="rId11"/>
    <p:sldId id="259" r:id="rId12"/>
    <p:sldId id="267" r:id="rId13"/>
    <p:sldId id="271" r:id="rId14"/>
    <p:sldId id="263" r:id="rId15"/>
    <p:sldId id="262"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E03A12-E78F-4ADC-9026-9175FA5B48BA}" v="14" dt="2021-02-06T23:17:37.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660"/>
  </p:normalViewPr>
  <p:slideViewPr>
    <p:cSldViewPr snapToGrid="0">
      <p:cViewPr varScale="1">
        <p:scale>
          <a:sx n="78" d="100"/>
          <a:sy n="78" d="100"/>
        </p:scale>
        <p:origin x="77" y="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urns" userId="6b14f4c8afd8de85" providerId="LiveId" clId="{BDE03A12-E78F-4ADC-9026-9175FA5B48BA}"/>
    <pc:docChg chg="undo custSel delSld modSld sldOrd">
      <pc:chgData name="Dan Burns" userId="6b14f4c8afd8de85" providerId="LiveId" clId="{BDE03A12-E78F-4ADC-9026-9175FA5B48BA}" dt="2021-02-06T23:17:37.548" v="423"/>
      <pc:docMkLst>
        <pc:docMk/>
      </pc:docMkLst>
      <pc:sldChg chg="modSp mod">
        <pc:chgData name="Dan Burns" userId="6b14f4c8afd8de85" providerId="LiveId" clId="{BDE03A12-E78F-4ADC-9026-9175FA5B48BA}" dt="2021-02-06T15:45:18.526" v="100" actId="403"/>
        <pc:sldMkLst>
          <pc:docMk/>
          <pc:sldMk cId="62145856" sldId="256"/>
        </pc:sldMkLst>
        <pc:spChg chg="mod">
          <ac:chgData name="Dan Burns" userId="6b14f4c8afd8de85" providerId="LiveId" clId="{BDE03A12-E78F-4ADC-9026-9175FA5B48BA}" dt="2021-02-06T15:45:18.526" v="100" actId="403"/>
          <ac:spMkLst>
            <pc:docMk/>
            <pc:sldMk cId="62145856" sldId="256"/>
            <ac:spMk id="3" creationId="{9C765173-F653-4ACF-A734-FBC94D38B803}"/>
          </ac:spMkLst>
        </pc:spChg>
      </pc:sldChg>
      <pc:sldChg chg="addSp delSp modSp mod ord setBg modClrScheme chgLayout">
        <pc:chgData name="Dan Burns" userId="6b14f4c8afd8de85" providerId="LiveId" clId="{BDE03A12-E78F-4ADC-9026-9175FA5B48BA}" dt="2021-02-06T16:08:44.741" v="353" actId="26606"/>
        <pc:sldMkLst>
          <pc:docMk/>
          <pc:sldMk cId="3910976159" sldId="257"/>
        </pc:sldMkLst>
        <pc:spChg chg="mod ord">
          <ac:chgData name="Dan Burns" userId="6b14f4c8afd8de85" providerId="LiveId" clId="{BDE03A12-E78F-4ADC-9026-9175FA5B48BA}" dt="2021-02-06T16:07:43.048" v="344" actId="26606"/>
          <ac:spMkLst>
            <pc:docMk/>
            <pc:sldMk cId="3910976159" sldId="257"/>
            <ac:spMk id="2" creationId="{53BBA6B2-630D-4614-97A6-C13986F00727}"/>
          </ac:spMkLst>
        </pc:spChg>
        <pc:spChg chg="del mod ord">
          <ac:chgData name="Dan Burns" userId="6b14f4c8afd8de85" providerId="LiveId" clId="{BDE03A12-E78F-4ADC-9026-9175FA5B48BA}" dt="2021-02-05T09:43:37.716" v="15" actId="700"/>
          <ac:spMkLst>
            <pc:docMk/>
            <pc:sldMk cId="3910976159" sldId="257"/>
            <ac:spMk id="3" creationId="{C3F6686D-AB8B-463D-B388-A4BE0506DA54}"/>
          </ac:spMkLst>
        </pc:spChg>
        <pc:spChg chg="add del mod ord">
          <ac:chgData name="Dan Burns" userId="6b14f4c8afd8de85" providerId="LiveId" clId="{BDE03A12-E78F-4ADC-9026-9175FA5B48BA}" dt="2021-02-05T09:44:06.006" v="16" actId="700"/>
          <ac:spMkLst>
            <pc:docMk/>
            <pc:sldMk cId="3910976159" sldId="257"/>
            <ac:spMk id="4" creationId="{6FC4C642-8F0F-4DAF-8545-C151C08F0F91}"/>
          </ac:spMkLst>
        </pc:spChg>
        <pc:spChg chg="add del mod ord">
          <ac:chgData name="Dan Burns" userId="6b14f4c8afd8de85" providerId="LiveId" clId="{BDE03A12-E78F-4ADC-9026-9175FA5B48BA}" dt="2021-02-05T09:44:06.006" v="16" actId="700"/>
          <ac:spMkLst>
            <pc:docMk/>
            <pc:sldMk cId="3910976159" sldId="257"/>
            <ac:spMk id="5" creationId="{843B8A6E-33CC-438D-9C14-44083AE8487A}"/>
          </ac:spMkLst>
        </pc:spChg>
        <pc:spChg chg="add del mod ord">
          <ac:chgData name="Dan Burns" userId="6b14f4c8afd8de85" providerId="LiveId" clId="{BDE03A12-E78F-4ADC-9026-9175FA5B48BA}" dt="2021-02-05T09:44:37.275" v="17" actId="6264"/>
          <ac:spMkLst>
            <pc:docMk/>
            <pc:sldMk cId="3910976159" sldId="257"/>
            <ac:spMk id="6" creationId="{D2F435CA-98D5-46CE-B97B-6E5C713A4BA8}"/>
          </ac:spMkLst>
        </pc:spChg>
        <pc:spChg chg="add del mod ord">
          <ac:chgData name="Dan Burns" userId="6b14f4c8afd8de85" providerId="LiveId" clId="{BDE03A12-E78F-4ADC-9026-9175FA5B48BA}" dt="2021-02-05T09:44:37.275" v="17" actId="6264"/>
          <ac:spMkLst>
            <pc:docMk/>
            <pc:sldMk cId="3910976159" sldId="257"/>
            <ac:spMk id="7" creationId="{45B63BF8-2030-49B0-B517-F093A3212605}"/>
          </ac:spMkLst>
        </pc:spChg>
        <pc:spChg chg="add del mod">
          <ac:chgData name="Dan Burns" userId="6b14f4c8afd8de85" providerId="LiveId" clId="{BDE03A12-E78F-4ADC-9026-9175FA5B48BA}" dt="2021-02-05T09:44:37.275" v="17" actId="6264"/>
          <ac:spMkLst>
            <pc:docMk/>
            <pc:sldMk cId="3910976159" sldId="257"/>
            <ac:spMk id="8" creationId="{454EDD47-B974-4748-B69E-B64F0C7E022C}"/>
          </ac:spMkLst>
        </pc:spChg>
        <pc:spChg chg="add del mod ord">
          <ac:chgData name="Dan Burns" userId="6b14f4c8afd8de85" providerId="LiveId" clId="{BDE03A12-E78F-4ADC-9026-9175FA5B48BA}" dt="2021-02-05T09:45:03.616" v="18" actId="700"/>
          <ac:spMkLst>
            <pc:docMk/>
            <pc:sldMk cId="3910976159" sldId="257"/>
            <ac:spMk id="9" creationId="{4CF70950-FD46-44D4-A699-546B13461A79}"/>
          </ac:spMkLst>
        </pc:spChg>
        <pc:spChg chg="add del mod ord">
          <ac:chgData name="Dan Burns" userId="6b14f4c8afd8de85" providerId="LiveId" clId="{BDE03A12-E78F-4ADC-9026-9175FA5B48BA}" dt="2021-02-05T09:45:03.616" v="18" actId="700"/>
          <ac:spMkLst>
            <pc:docMk/>
            <pc:sldMk cId="3910976159" sldId="257"/>
            <ac:spMk id="10" creationId="{EF3BB7FF-AB31-4387-932A-1D77FFCDEB1C}"/>
          </ac:spMkLst>
        </pc:spChg>
        <pc:spChg chg="add del mod ord">
          <ac:chgData name="Dan Burns" userId="6b14f4c8afd8de85" providerId="LiveId" clId="{BDE03A12-E78F-4ADC-9026-9175FA5B48BA}" dt="2021-02-05T09:45:22.794" v="19" actId="700"/>
          <ac:spMkLst>
            <pc:docMk/>
            <pc:sldMk cId="3910976159" sldId="257"/>
            <ac:spMk id="11" creationId="{487EA8C6-E6CF-4753-85FE-79D2FE1D3203}"/>
          </ac:spMkLst>
        </pc:spChg>
        <pc:spChg chg="add del mod ord">
          <ac:chgData name="Dan Burns" userId="6b14f4c8afd8de85" providerId="LiveId" clId="{BDE03A12-E78F-4ADC-9026-9175FA5B48BA}" dt="2021-02-05T09:45:22.794" v="19" actId="700"/>
          <ac:spMkLst>
            <pc:docMk/>
            <pc:sldMk cId="3910976159" sldId="257"/>
            <ac:spMk id="12" creationId="{A61006C6-CA70-4EB3-B704-04338AAD372C}"/>
          </ac:spMkLst>
        </pc:spChg>
        <pc:spChg chg="add mod ord">
          <ac:chgData name="Dan Burns" userId="6b14f4c8afd8de85" providerId="LiveId" clId="{BDE03A12-E78F-4ADC-9026-9175FA5B48BA}" dt="2021-02-05T09:46:13.977" v="22" actId="26606"/>
          <ac:spMkLst>
            <pc:docMk/>
            <pc:sldMk cId="3910976159" sldId="257"/>
            <ac:spMk id="13" creationId="{43A4317E-62B2-4A78-BF2D-83BC7964E591}"/>
          </ac:spMkLst>
        </pc:spChg>
        <pc:spChg chg="add mod ord">
          <ac:chgData name="Dan Burns" userId="6b14f4c8afd8de85" providerId="LiveId" clId="{BDE03A12-E78F-4ADC-9026-9175FA5B48BA}" dt="2021-02-06T16:07:43.048" v="344" actId="26606"/>
          <ac:spMkLst>
            <pc:docMk/>
            <pc:sldMk cId="3910976159" sldId="257"/>
            <ac:spMk id="14" creationId="{86D76AFC-812A-4EF0-9C3C-3D5CAAEB8E89}"/>
          </ac:spMkLst>
        </pc:spChg>
        <pc:spChg chg="add del">
          <ac:chgData name="Dan Burns" userId="6b14f4c8afd8de85" providerId="LiveId" clId="{BDE03A12-E78F-4ADC-9026-9175FA5B48BA}" dt="2021-02-05T09:46:13.961" v="21" actId="26606"/>
          <ac:spMkLst>
            <pc:docMk/>
            <pc:sldMk cId="3910976159" sldId="257"/>
            <ac:spMk id="19" creationId="{E35A04CF-97D4-4FF7-B359-C546B1F62E54}"/>
          </ac:spMkLst>
        </pc:spChg>
        <pc:spChg chg="add del">
          <ac:chgData name="Dan Burns" userId="6b14f4c8afd8de85" providerId="LiveId" clId="{BDE03A12-E78F-4ADC-9026-9175FA5B48BA}" dt="2021-02-05T09:46:13.961" v="21" actId="26606"/>
          <ac:spMkLst>
            <pc:docMk/>
            <pc:sldMk cId="3910976159" sldId="257"/>
            <ac:spMk id="21" creationId="{1DE7243B-5109-444B-8FAF-7437C66BC0E9}"/>
          </ac:spMkLst>
        </pc:spChg>
        <pc:spChg chg="add del">
          <ac:chgData name="Dan Burns" userId="6b14f4c8afd8de85" providerId="LiveId" clId="{BDE03A12-E78F-4ADC-9026-9175FA5B48BA}" dt="2021-02-05T09:46:13.961" v="21" actId="26606"/>
          <ac:spMkLst>
            <pc:docMk/>
            <pc:sldMk cId="3910976159" sldId="257"/>
            <ac:spMk id="23" creationId="{4C5D6221-DA7B-4611-AA26-7D8E349FDE96}"/>
          </ac:spMkLst>
        </pc:spChg>
        <pc:spChg chg="add del">
          <ac:chgData name="Dan Burns" userId="6b14f4c8afd8de85" providerId="LiveId" clId="{BDE03A12-E78F-4ADC-9026-9175FA5B48BA}" dt="2021-02-06T16:07:43.048" v="344" actId="26606"/>
          <ac:spMkLst>
            <pc:docMk/>
            <pc:sldMk cId="3910976159" sldId="257"/>
            <ac:spMk id="25" creationId="{21739CA5-F0F5-48E1-8E8C-F24B71827E46}"/>
          </ac:spMkLst>
        </pc:spChg>
        <pc:spChg chg="add del">
          <ac:chgData name="Dan Burns" userId="6b14f4c8afd8de85" providerId="LiveId" clId="{BDE03A12-E78F-4ADC-9026-9175FA5B48BA}" dt="2021-02-06T16:07:43.048" v="344" actId="26606"/>
          <ac:spMkLst>
            <pc:docMk/>
            <pc:sldMk cId="3910976159" sldId="257"/>
            <ac:spMk id="26" creationId="{3EAD2937-F230-41D4-B9C5-975B129BFC20}"/>
          </ac:spMkLst>
        </pc:spChg>
        <pc:spChg chg="add del">
          <ac:chgData name="Dan Burns" userId="6b14f4c8afd8de85" providerId="LiveId" clId="{BDE03A12-E78F-4ADC-9026-9175FA5B48BA}" dt="2021-02-06T16:07:43.048" v="344" actId="26606"/>
          <ac:spMkLst>
            <pc:docMk/>
            <pc:sldMk cId="3910976159" sldId="257"/>
            <ac:spMk id="27" creationId="{CCD444A3-C338-4886-B7F1-4BA2AF46EB64}"/>
          </ac:spMkLst>
        </pc:spChg>
        <pc:spChg chg="add del">
          <ac:chgData name="Dan Burns" userId="6b14f4c8afd8de85" providerId="LiveId" clId="{BDE03A12-E78F-4ADC-9026-9175FA5B48BA}" dt="2021-02-06T16:08:44.741" v="353" actId="26606"/>
          <ac:spMkLst>
            <pc:docMk/>
            <pc:sldMk cId="3910976159" sldId="257"/>
            <ac:spMk id="32" creationId="{5A0118C5-4F8D-4CF4-BADD-53FEACC6C42A}"/>
          </ac:spMkLst>
        </pc:spChg>
        <pc:spChg chg="add">
          <ac:chgData name="Dan Burns" userId="6b14f4c8afd8de85" providerId="LiveId" clId="{BDE03A12-E78F-4ADC-9026-9175FA5B48BA}" dt="2021-02-06T16:08:44.741" v="353" actId="26606"/>
          <ac:spMkLst>
            <pc:docMk/>
            <pc:sldMk cId="3910976159" sldId="257"/>
            <ac:spMk id="48" creationId="{5A0118C5-4F8D-4CF4-BADD-53FEACC6C42A}"/>
          </ac:spMkLst>
        </pc:spChg>
        <pc:grpChg chg="add del">
          <ac:chgData name="Dan Burns" userId="6b14f4c8afd8de85" providerId="LiveId" clId="{BDE03A12-E78F-4ADC-9026-9175FA5B48BA}" dt="2021-02-06T16:08:44.741" v="353" actId="26606"/>
          <ac:grpSpMkLst>
            <pc:docMk/>
            <pc:sldMk cId="3910976159" sldId="257"/>
            <ac:grpSpMk id="34" creationId="{B894EFA8-F425-4D19-A94B-445388B31E20}"/>
          </ac:grpSpMkLst>
        </pc:grpChg>
        <pc:grpChg chg="add del">
          <ac:chgData name="Dan Burns" userId="6b14f4c8afd8de85" providerId="LiveId" clId="{BDE03A12-E78F-4ADC-9026-9175FA5B48BA}" dt="2021-02-06T16:08:44.741" v="353" actId="26606"/>
          <ac:grpSpMkLst>
            <pc:docMk/>
            <pc:sldMk cId="3910976159" sldId="257"/>
            <ac:grpSpMk id="38" creationId="{582A903B-6B78-4F0A-B7C9-3D80499020B8}"/>
          </ac:grpSpMkLst>
        </pc:grpChg>
        <pc:grpChg chg="add">
          <ac:chgData name="Dan Burns" userId="6b14f4c8afd8de85" providerId="LiveId" clId="{BDE03A12-E78F-4ADC-9026-9175FA5B48BA}" dt="2021-02-06T16:08:44.741" v="353" actId="26606"/>
          <ac:grpSpMkLst>
            <pc:docMk/>
            <pc:sldMk cId="3910976159" sldId="257"/>
            <ac:grpSpMk id="50" creationId="{B894EFA8-F425-4D19-A94B-445388B31E20}"/>
          </ac:grpSpMkLst>
        </pc:grpChg>
        <pc:grpChg chg="add">
          <ac:chgData name="Dan Burns" userId="6b14f4c8afd8de85" providerId="LiveId" clId="{BDE03A12-E78F-4ADC-9026-9175FA5B48BA}" dt="2021-02-06T16:08:44.741" v="353" actId="26606"/>
          <ac:grpSpMkLst>
            <pc:docMk/>
            <pc:sldMk cId="3910976159" sldId="257"/>
            <ac:grpSpMk id="54" creationId="{582A903B-6B78-4F0A-B7C9-3D80499020B8}"/>
          </ac:grpSpMkLst>
        </pc:grpChg>
        <pc:picChg chg="mod">
          <ac:chgData name="Dan Burns" userId="6b14f4c8afd8de85" providerId="LiveId" clId="{BDE03A12-E78F-4ADC-9026-9175FA5B48BA}" dt="2021-02-06T16:07:43.048" v="344" actId="26606"/>
          <ac:picMkLst>
            <pc:docMk/>
            <pc:sldMk cId="3910976159" sldId="257"/>
            <ac:picMk id="3" creationId="{8CCB3CAF-1DB1-4444-8B59-D87631485E64}"/>
          </ac:picMkLst>
        </pc:picChg>
      </pc:sldChg>
      <pc:sldChg chg="addSp delSp modSp mod ord setBg modClrScheme chgLayout">
        <pc:chgData name="Dan Burns" userId="6b14f4c8afd8de85" providerId="LiveId" clId="{BDE03A12-E78F-4ADC-9026-9175FA5B48BA}" dt="2021-02-06T16:08:37.582" v="352" actId="26606"/>
        <pc:sldMkLst>
          <pc:docMk/>
          <pc:sldMk cId="540309977" sldId="258"/>
        </pc:sldMkLst>
        <pc:spChg chg="del mod ord">
          <ac:chgData name="Dan Burns" userId="6b14f4c8afd8de85" providerId="LiveId" clId="{BDE03A12-E78F-4ADC-9026-9175FA5B48BA}" dt="2021-02-06T15:47:44.218" v="101" actId="700"/>
          <ac:spMkLst>
            <pc:docMk/>
            <pc:sldMk cId="540309977" sldId="258"/>
            <ac:spMk id="2" creationId="{3EC6DE2A-A062-4B8B-A8FA-D959200EC2FB}"/>
          </ac:spMkLst>
        </pc:spChg>
        <pc:spChg chg="del mod ord">
          <ac:chgData name="Dan Burns" userId="6b14f4c8afd8de85" providerId="LiveId" clId="{BDE03A12-E78F-4ADC-9026-9175FA5B48BA}" dt="2021-02-06T15:47:44.218" v="101" actId="700"/>
          <ac:spMkLst>
            <pc:docMk/>
            <pc:sldMk cId="540309977" sldId="258"/>
            <ac:spMk id="3" creationId="{B7CA0968-5997-413A-85CE-336521BFD1CF}"/>
          </ac:spMkLst>
        </pc:spChg>
        <pc:spChg chg="add mod ord">
          <ac:chgData name="Dan Burns" userId="6b14f4c8afd8de85" providerId="LiveId" clId="{BDE03A12-E78F-4ADC-9026-9175FA5B48BA}" dt="2021-02-06T16:07:23.933" v="343" actId="26606"/>
          <ac:spMkLst>
            <pc:docMk/>
            <pc:sldMk cId="540309977" sldId="258"/>
            <ac:spMk id="4" creationId="{57B9BE35-35FD-4533-84BF-EA547DA4D621}"/>
          </ac:spMkLst>
        </pc:spChg>
        <pc:spChg chg="add del mod ord">
          <ac:chgData name="Dan Burns" userId="6b14f4c8afd8de85" providerId="LiveId" clId="{BDE03A12-E78F-4ADC-9026-9175FA5B48BA}" dt="2021-02-06T15:52:55.298" v="274"/>
          <ac:spMkLst>
            <pc:docMk/>
            <pc:sldMk cId="540309977" sldId="258"/>
            <ac:spMk id="5" creationId="{257C3198-D9C0-4805-AAB9-0DA473A33F12}"/>
          </ac:spMkLst>
        </pc:spChg>
        <pc:spChg chg="add mod ord">
          <ac:chgData name="Dan Burns" userId="6b14f4c8afd8de85" providerId="LiveId" clId="{BDE03A12-E78F-4ADC-9026-9175FA5B48BA}" dt="2021-02-06T16:07:23.933" v="343" actId="26606"/>
          <ac:spMkLst>
            <pc:docMk/>
            <pc:sldMk cId="540309977" sldId="258"/>
            <ac:spMk id="6" creationId="{EA568ABE-2563-45EE-864F-9C30A1714E3A}"/>
          </ac:spMkLst>
        </pc:spChg>
        <pc:spChg chg="add del">
          <ac:chgData name="Dan Burns" userId="6b14f4c8afd8de85" providerId="LiveId" clId="{BDE03A12-E78F-4ADC-9026-9175FA5B48BA}" dt="2021-02-06T16:08:37.582" v="352" actId="26606"/>
          <ac:spMkLst>
            <pc:docMk/>
            <pc:sldMk cId="540309977" sldId="258"/>
            <ac:spMk id="12" creationId="{5A0118C5-4F8D-4CF4-BADD-53FEACC6C42A}"/>
          </ac:spMkLst>
        </pc:spChg>
        <pc:spChg chg="add">
          <ac:chgData name="Dan Burns" userId="6b14f4c8afd8de85" providerId="LiveId" clId="{BDE03A12-E78F-4ADC-9026-9175FA5B48BA}" dt="2021-02-06T16:08:37.582" v="352" actId="26606"/>
          <ac:spMkLst>
            <pc:docMk/>
            <pc:sldMk cId="540309977" sldId="258"/>
            <ac:spMk id="28" creationId="{5A0118C5-4F8D-4CF4-BADD-53FEACC6C42A}"/>
          </ac:spMkLst>
        </pc:spChg>
        <pc:grpChg chg="add del">
          <ac:chgData name="Dan Burns" userId="6b14f4c8afd8de85" providerId="LiveId" clId="{BDE03A12-E78F-4ADC-9026-9175FA5B48BA}" dt="2021-02-06T16:08:37.582" v="352" actId="26606"/>
          <ac:grpSpMkLst>
            <pc:docMk/>
            <pc:sldMk cId="540309977" sldId="258"/>
            <ac:grpSpMk id="14" creationId="{B894EFA8-F425-4D19-A94B-445388B31E20}"/>
          </ac:grpSpMkLst>
        </pc:grpChg>
        <pc:grpChg chg="add del">
          <ac:chgData name="Dan Burns" userId="6b14f4c8afd8de85" providerId="LiveId" clId="{BDE03A12-E78F-4ADC-9026-9175FA5B48BA}" dt="2021-02-06T16:08:37.582" v="352" actId="26606"/>
          <ac:grpSpMkLst>
            <pc:docMk/>
            <pc:sldMk cId="540309977" sldId="258"/>
            <ac:grpSpMk id="18" creationId="{582A903B-6B78-4F0A-B7C9-3D80499020B8}"/>
          </ac:grpSpMkLst>
        </pc:grpChg>
        <pc:grpChg chg="add">
          <ac:chgData name="Dan Burns" userId="6b14f4c8afd8de85" providerId="LiveId" clId="{BDE03A12-E78F-4ADC-9026-9175FA5B48BA}" dt="2021-02-06T16:08:37.582" v="352" actId="26606"/>
          <ac:grpSpMkLst>
            <pc:docMk/>
            <pc:sldMk cId="540309977" sldId="258"/>
            <ac:grpSpMk id="30" creationId="{B894EFA8-F425-4D19-A94B-445388B31E20}"/>
          </ac:grpSpMkLst>
        </pc:grpChg>
        <pc:grpChg chg="add">
          <ac:chgData name="Dan Burns" userId="6b14f4c8afd8de85" providerId="LiveId" clId="{BDE03A12-E78F-4ADC-9026-9175FA5B48BA}" dt="2021-02-06T16:08:37.582" v="352" actId="26606"/>
          <ac:grpSpMkLst>
            <pc:docMk/>
            <pc:sldMk cId="540309977" sldId="258"/>
            <ac:grpSpMk id="34" creationId="{582A903B-6B78-4F0A-B7C9-3D80499020B8}"/>
          </ac:grpSpMkLst>
        </pc:grpChg>
        <pc:picChg chg="add mod">
          <ac:chgData name="Dan Burns" userId="6b14f4c8afd8de85" providerId="LiveId" clId="{BDE03A12-E78F-4ADC-9026-9175FA5B48BA}" dt="2021-02-06T16:07:23.933" v="343" actId="26606"/>
          <ac:picMkLst>
            <pc:docMk/>
            <pc:sldMk cId="540309977" sldId="258"/>
            <ac:picMk id="7" creationId="{F16E3F30-DF65-4EFD-8722-480E020E662D}"/>
          </ac:picMkLst>
        </pc:picChg>
      </pc:sldChg>
      <pc:sldChg chg="addSp delSp modSp mod setBg modClrScheme chgLayout">
        <pc:chgData name="Dan Burns" userId="6b14f4c8afd8de85" providerId="LiveId" clId="{BDE03A12-E78F-4ADC-9026-9175FA5B48BA}" dt="2021-02-06T16:08:32.940" v="351" actId="26606"/>
        <pc:sldMkLst>
          <pc:docMk/>
          <pc:sldMk cId="3991557838" sldId="259"/>
        </pc:sldMkLst>
        <pc:spChg chg="del mod ord">
          <ac:chgData name="Dan Burns" userId="6b14f4c8afd8de85" providerId="LiveId" clId="{BDE03A12-E78F-4ADC-9026-9175FA5B48BA}" dt="2021-02-06T15:47:44.218" v="101" actId="700"/>
          <ac:spMkLst>
            <pc:docMk/>
            <pc:sldMk cId="3991557838" sldId="259"/>
            <ac:spMk id="2" creationId="{94B3C4C4-FA92-4B73-BB4C-1910ADE77BE7}"/>
          </ac:spMkLst>
        </pc:spChg>
        <pc:spChg chg="del mod ord">
          <ac:chgData name="Dan Burns" userId="6b14f4c8afd8de85" providerId="LiveId" clId="{BDE03A12-E78F-4ADC-9026-9175FA5B48BA}" dt="2021-02-06T15:47:44.218" v="101" actId="700"/>
          <ac:spMkLst>
            <pc:docMk/>
            <pc:sldMk cId="3991557838" sldId="259"/>
            <ac:spMk id="3" creationId="{FE31861D-76D2-4721-ABA9-5B8F336FFAAA}"/>
          </ac:spMkLst>
        </pc:spChg>
        <pc:spChg chg="add mod ord">
          <ac:chgData name="Dan Burns" userId="6b14f4c8afd8de85" providerId="LiveId" clId="{BDE03A12-E78F-4ADC-9026-9175FA5B48BA}" dt="2021-02-06T16:08:32.940" v="351" actId="26606"/>
          <ac:spMkLst>
            <pc:docMk/>
            <pc:sldMk cId="3991557838" sldId="259"/>
            <ac:spMk id="4" creationId="{FD51E88D-25A2-4312-8D81-4162F6421BFA}"/>
          </ac:spMkLst>
        </pc:spChg>
        <pc:spChg chg="add del mod ord">
          <ac:chgData name="Dan Burns" userId="6b14f4c8afd8de85" providerId="LiveId" clId="{BDE03A12-E78F-4ADC-9026-9175FA5B48BA}" dt="2021-02-06T15:54:32.163" v="278"/>
          <ac:spMkLst>
            <pc:docMk/>
            <pc:sldMk cId="3991557838" sldId="259"/>
            <ac:spMk id="5" creationId="{A50F27A2-4C89-47A5-8A3B-AC56ED3CECBB}"/>
          </ac:spMkLst>
        </pc:spChg>
        <pc:spChg chg="add mod ord">
          <ac:chgData name="Dan Burns" userId="6b14f4c8afd8de85" providerId="LiveId" clId="{BDE03A12-E78F-4ADC-9026-9175FA5B48BA}" dt="2021-02-06T16:07:59.083" v="345" actId="26606"/>
          <ac:spMkLst>
            <pc:docMk/>
            <pc:sldMk cId="3991557838" sldId="259"/>
            <ac:spMk id="6" creationId="{74303EE0-3EF1-4989-BB30-71F5F1BB5D6F}"/>
          </ac:spMkLst>
        </pc:spChg>
        <pc:spChg chg="add del">
          <ac:chgData name="Dan Burns" userId="6b14f4c8afd8de85" providerId="LiveId" clId="{BDE03A12-E78F-4ADC-9026-9175FA5B48BA}" dt="2021-02-06T16:08:32.940" v="351" actId="26606"/>
          <ac:spMkLst>
            <pc:docMk/>
            <pc:sldMk cId="3991557838" sldId="259"/>
            <ac:spMk id="12" creationId="{5A0118C5-4F8D-4CF4-BADD-53FEACC6C42A}"/>
          </ac:spMkLst>
        </pc:spChg>
        <pc:spChg chg="add del">
          <ac:chgData name="Dan Burns" userId="6b14f4c8afd8de85" providerId="LiveId" clId="{BDE03A12-E78F-4ADC-9026-9175FA5B48BA}" dt="2021-02-06T16:08:32.940" v="351" actId="26606"/>
          <ac:spMkLst>
            <pc:docMk/>
            <pc:sldMk cId="3991557838" sldId="259"/>
            <ac:spMk id="18" creationId="{4E0A5C5C-2A95-428E-9F6A-0D29EBD57C9F}"/>
          </ac:spMkLst>
        </pc:spChg>
        <pc:spChg chg="add">
          <ac:chgData name="Dan Burns" userId="6b14f4c8afd8de85" providerId="LiveId" clId="{BDE03A12-E78F-4ADC-9026-9175FA5B48BA}" dt="2021-02-06T16:08:32.940" v="351" actId="26606"/>
          <ac:spMkLst>
            <pc:docMk/>
            <pc:sldMk cId="3991557838" sldId="259"/>
            <ac:spMk id="34" creationId="{5A0118C5-4F8D-4CF4-BADD-53FEACC6C42A}"/>
          </ac:spMkLst>
        </pc:spChg>
        <pc:grpChg chg="add del">
          <ac:chgData name="Dan Burns" userId="6b14f4c8afd8de85" providerId="LiveId" clId="{BDE03A12-E78F-4ADC-9026-9175FA5B48BA}" dt="2021-02-06T16:08:32.940" v="351" actId="26606"/>
          <ac:grpSpMkLst>
            <pc:docMk/>
            <pc:sldMk cId="3991557838" sldId="259"/>
            <ac:grpSpMk id="14" creationId="{2A638C7D-9088-41A9-88A0-7357157BC168}"/>
          </ac:grpSpMkLst>
        </pc:grpChg>
        <pc:grpChg chg="add del">
          <ac:chgData name="Dan Burns" userId="6b14f4c8afd8de85" providerId="LiveId" clId="{BDE03A12-E78F-4ADC-9026-9175FA5B48BA}" dt="2021-02-06T16:08:32.940" v="351" actId="26606"/>
          <ac:grpSpMkLst>
            <pc:docMk/>
            <pc:sldMk cId="3991557838" sldId="259"/>
            <ac:grpSpMk id="20" creationId="{3F219210-B16A-47B6-9AA8-207DAFF37E66}"/>
          </ac:grpSpMkLst>
        </pc:grpChg>
        <pc:grpChg chg="add del">
          <ac:chgData name="Dan Burns" userId="6b14f4c8afd8de85" providerId="LiveId" clId="{BDE03A12-E78F-4ADC-9026-9175FA5B48BA}" dt="2021-02-06T16:08:32.940" v="351" actId="26606"/>
          <ac:grpSpMkLst>
            <pc:docMk/>
            <pc:sldMk cId="3991557838" sldId="259"/>
            <ac:grpSpMk id="24" creationId="{582A903B-6B78-4F0A-B7C9-3D80499020B8}"/>
          </ac:grpSpMkLst>
        </pc:grpChg>
        <pc:grpChg chg="add">
          <ac:chgData name="Dan Burns" userId="6b14f4c8afd8de85" providerId="LiveId" clId="{BDE03A12-E78F-4ADC-9026-9175FA5B48BA}" dt="2021-02-06T16:08:32.940" v="351" actId="26606"/>
          <ac:grpSpMkLst>
            <pc:docMk/>
            <pc:sldMk cId="3991557838" sldId="259"/>
            <ac:grpSpMk id="36" creationId="{B894EFA8-F425-4D19-A94B-445388B31E20}"/>
          </ac:grpSpMkLst>
        </pc:grpChg>
        <pc:grpChg chg="add">
          <ac:chgData name="Dan Burns" userId="6b14f4c8afd8de85" providerId="LiveId" clId="{BDE03A12-E78F-4ADC-9026-9175FA5B48BA}" dt="2021-02-06T16:08:32.940" v="351" actId="26606"/>
          <ac:grpSpMkLst>
            <pc:docMk/>
            <pc:sldMk cId="3991557838" sldId="259"/>
            <ac:grpSpMk id="40" creationId="{582A903B-6B78-4F0A-B7C9-3D80499020B8}"/>
          </ac:grpSpMkLst>
        </pc:grpChg>
        <pc:picChg chg="add mod">
          <ac:chgData name="Dan Burns" userId="6b14f4c8afd8de85" providerId="LiveId" clId="{BDE03A12-E78F-4ADC-9026-9175FA5B48BA}" dt="2021-02-06T16:08:32.940" v="351" actId="26606"/>
          <ac:picMkLst>
            <pc:docMk/>
            <pc:sldMk cId="3991557838" sldId="259"/>
            <ac:picMk id="7" creationId="{F004A7F6-9A80-476B-A183-739C66A96E67}"/>
          </ac:picMkLst>
        </pc:picChg>
      </pc:sldChg>
      <pc:sldChg chg="addSp delSp modSp mod setBg modClrScheme chgLayout">
        <pc:chgData name="Dan Burns" userId="6b14f4c8afd8de85" providerId="LiveId" clId="{BDE03A12-E78F-4ADC-9026-9175FA5B48BA}" dt="2021-02-06T16:08:29.084" v="350" actId="26606"/>
        <pc:sldMkLst>
          <pc:docMk/>
          <pc:sldMk cId="609575320" sldId="260"/>
        </pc:sldMkLst>
        <pc:spChg chg="del mod ord">
          <ac:chgData name="Dan Burns" userId="6b14f4c8afd8de85" providerId="LiveId" clId="{BDE03A12-E78F-4ADC-9026-9175FA5B48BA}" dt="2021-02-06T15:47:44.218" v="101" actId="700"/>
          <ac:spMkLst>
            <pc:docMk/>
            <pc:sldMk cId="609575320" sldId="260"/>
            <ac:spMk id="2" creationId="{36126E4B-AC88-47F2-814E-2F7A8126F6CD}"/>
          </ac:spMkLst>
        </pc:spChg>
        <pc:spChg chg="del mod ord">
          <ac:chgData name="Dan Burns" userId="6b14f4c8afd8de85" providerId="LiveId" clId="{BDE03A12-E78F-4ADC-9026-9175FA5B48BA}" dt="2021-02-06T15:47:44.218" v="101" actId="700"/>
          <ac:spMkLst>
            <pc:docMk/>
            <pc:sldMk cId="609575320" sldId="260"/>
            <ac:spMk id="3" creationId="{782C1D0C-94A3-4294-96AD-BD05389F32E9}"/>
          </ac:spMkLst>
        </pc:spChg>
        <pc:spChg chg="add mod ord">
          <ac:chgData name="Dan Burns" userId="6b14f4c8afd8de85" providerId="LiveId" clId="{BDE03A12-E78F-4ADC-9026-9175FA5B48BA}" dt="2021-02-06T16:08:29.084" v="350" actId="26606"/>
          <ac:spMkLst>
            <pc:docMk/>
            <pc:sldMk cId="609575320" sldId="260"/>
            <ac:spMk id="4" creationId="{298AD114-F181-4324-AAA6-B9F41D66E8C9}"/>
          </ac:spMkLst>
        </pc:spChg>
        <pc:spChg chg="add del mod ord">
          <ac:chgData name="Dan Burns" userId="6b14f4c8afd8de85" providerId="LiveId" clId="{BDE03A12-E78F-4ADC-9026-9175FA5B48BA}" dt="2021-02-06T15:56:10.299" v="285"/>
          <ac:spMkLst>
            <pc:docMk/>
            <pc:sldMk cId="609575320" sldId="260"/>
            <ac:spMk id="5" creationId="{B1CFCC42-40DD-43B0-9EE8-F63A82601EFA}"/>
          </ac:spMkLst>
        </pc:spChg>
        <pc:spChg chg="add mod ord">
          <ac:chgData name="Dan Burns" userId="6b14f4c8afd8de85" providerId="LiveId" clId="{BDE03A12-E78F-4ADC-9026-9175FA5B48BA}" dt="2021-02-06T16:08:15.463" v="346" actId="26606"/>
          <ac:spMkLst>
            <pc:docMk/>
            <pc:sldMk cId="609575320" sldId="260"/>
            <ac:spMk id="6" creationId="{E3682B24-7CC8-45E3-91E5-8C7BF2D30D53}"/>
          </ac:spMkLst>
        </pc:spChg>
        <pc:spChg chg="add del">
          <ac:chgData name="Dan Burns" userId="6b14f4c8afd8de85" providerId="LiveId" clId="{BDE03A12-E78F-4ADC-9026-9175FA5B48BA}" dt="2021-02-06T16:08:29.084" v="350" actId="26606"/>
          <ac:spMkLst>
            <pc:docMk/>
            <pc:sldMk cId="609575320" sldId="260"/>
            <ac:spMk id="12" creationId="{5A0118C5-4F8D-4CF4-BADD-53FEACC6C42A}"/>
          </ac:spMkLst>
        </pc:spChg>
        <pc:spChg chg="add del">
          <ac:chgData name="Dan Burns" userId="6b14f4c8afd8de85" providerId="LiveId" clId="{BDE03A12-E78F-4ADC-9026-9175FA5B48BA}" dt="2021-02-06T16:08:29.084" v="350" actId="26606"/>
          <ac:spMkLst>
            <pc:docMk/>
            <pc:sldMk cId="609575320" sldId="260"/>
            <ac:spMk id="18" creationId="{4E0A5C5C-2A95-428E-9F6A-0D29EBD57C9F}"/>
          </ac:spMkLst>
        </pc:spChg>
        <pc:spChg chg="add">
          <ac:chgData name="Dan Burns" userId="6b14f4c8afd8de85" providerId="LiveId" clId="{BDE03A12-E78F-4ADC-9026-9175FA5B48BA}" dt="2021-02-06T16:08:29.084" v="350" actId="26606"/>
          <ac:spMkLst>
            <pc:docMk/>
            <pc:sldMk cId="609575320" sldId="260"/>
            <ac:spMk id="34" creationId="{5A0118C5-4F8D-4CF4-BADD-53FEACC6C42A}"/>
          </ac:spMkLst>
        </pc:spChg>
        <pc:grpChg chg="add del">
          <ac:chgData name="Dan Burns" userId="6b14f4c8afd8de85" providerId="LiveId" clId="{BDE03A12-E78F-4ADC-9026-9175FA5B48BA}" dt="2021-02-06T16:08:29.084" v="350" actId="26606"/>
          <ac:grpSpMkLst>
            <pc:docMk/>
            <pc:sldMk cId="609575320" sldId="260"/>
            <ac:grpSpMk id="14" creationId="{2A638C7D-9088-41A9-88A0-7357157BC168}"/>
          </ac:grpSpMkLst>
        </pc:grpChg>
        <pc:grpChg chg="add del">
          <ac:chgData name="Dan Burns" userId="6b14f4c8afd8de85" providerId="LiveId" clId="{BDE03A12-E78F-4ADC-9026-9175FA5B48BA}" dt="2021-02-06T16:08:29.084" v="350" actId="26606"/>
          <ac:grpSpMkLst>
            <pc:docMk/>
            <pc:sldMk cId="609575320" sldId="260"/>
            <ac:grpSpMk id="20" creationId="{3F219210-B16A-47B6-9AA8-207DAFF37E66}"/>
          </ac:grpSpMkLst>
        </pc:grpChg>
        <pc:grpChg chg="add del">
          <ac:chgData name="Dan Burns" userId="6b14f4c8afd8de85" providerId="LiveId" clId="{BDE03A12-E78F-4ADC-9026-9175FA5B48BA}" dt="2021-02-06T16:08:29.084" v="350" actId="26606"/>
          <ac:grpSpMkLst>
            <pc:docMk/>
            <pc:sldMk cId="609575320" sldId="260"/>
            <ac:grpSpMk id="24" creationId="{582A903B-6B78-4F0A-B7C9-3D80499020B8}"/>
          </ac:grpSpMkLst>
        </pc:grpChg>
        <pc:grpChg chg="add">
          <ac:chgData name="Dan Burns" userId="6b14f4c8afd8de85" providerId="LiveId" clId="{BDE03A12-E78F-4ADC-9026-9175FA5B48BA}" dt="2021-02-06T16:08:29.084" v="350" actId="26606"/>
          <ac:grpSpMkLst>
            <pc:docMk/>
            <pc:sldMk cId="609575320" sldId="260"/>
            <ac:grpSpMk id="36" creationId="{B894EFA8-F425-4D19-A94B-445388B31E20}"/>
          </ac:grpSpMkLst>
        </pc:grpChg>
        <pc:grpChg chg="add">
          <ac:chgData name="Dan Burns" userId="6b14f4c8afd8de85" providerId="LiveId" clId="{BDE03A12-E78F-4ADC-9026-9175FA5B48BA}" dt="2021-02-06T16:08:29.084" v="350" actId="26606"/>
          <ac:grpSpMkLst>
            <pc:docMk/>
            <pc:sldMk cId="609575320" sldId="260"/>
            <ac:grpSpMk id="40" creationId="{582A903B-6B78-4F0A-B7C9-3D80499020B8}"/>
          </ac:grpSpMkLst>
        </pc:grpChg>
        <pc:picChg chg="add mod">
          <ac:chgData name="Dan Burns" userId="6b14f4c8afd8de85" providerId="LiveId" clId="{BDE03A12-E78F-4ADC-9026-9175FA5B48BA}" dt="2021-02-06T16:08:29.084" v="350" actId="26606"/>
          <ac:picMkLst>
            <pc:docMk/>
            <pc:sldMk cId="609575320" sldId="260"/>
            <ac:picMk id="7" creationId="{AF2DA0E2-6B26-4F5E-9F1B-180247E68F3C}"/>
          </ac:picMkLst>
        </pc:picChg>
      </pc:sldChg>
      <pc:sldChg chg="addSp delSp modSp mod setBg modClrScheme chgLayout">
        <pc:chgData name="Dan Burns" userId="6b14f4c8afd8de85" providerId="LiveId" clId="{BDE03A12-E78F-4ADC-9026-9175FA5B48BA}" dt="2021-02-06T16:08:22.515" v="349" actId="26606"/>
        <pc:sldMkLst>
          <pc:docMk/>
          <pc:sldMk cId="4187805574" sldId="261"/>
        </pc:sldMkLst>
        <pc:spChg chg="del mod ord">
          <ac:chgData name="Dan Burns" userId="6b14f4c8afd8de85" providerId="LiveId" clId="{BDE03A12-E78F-4ADC-9026-9175FA5B48BA}" dt="2021-02-06T15:47:44.218" v="101" actId="700"/>
          <ac:spMkLst>
            <pc:docMk/>
            <pc:sldMk cId="4187805574" sldId="261"/>
            <ac:spMk id="2" creationId="{750759F2-2EA5-4A54-B679-7003790B5F54}"/>
          </ac:spMkLst>
        </pc:spChg>
        <pc:spChg chg="del mod ord">
          <ac:chgData name="Dan Burns" userId="6b14f4c8afd8de85" providerId="LiveId" clId="{BDE03A12-E78F-4ADC-9026-9175FA5B48BA}" dt="2021-02-06T15:47:44.218" v="101" actId="700"/>
          <ac:spMkLst>
            <pc:docMk/>
            <pc:sldMk cId="4187805574" sldId="261"/>
            <ac:spMk id="3" creationId="{59AEFCAF-6D48-4389-BA69-F9628BB4DF45}"/>
          </ac:spMkLst>
        </pc:spChg>
        <pc:spChg chg="add mod ord">
          <ac:chgData name="Dan Burns" userId="6b14f4c8afd8de85" providerId="LiveId" clId="{BDE03A12-E78F-4ADC-9026-9175FA5B48BA}" dt="2021-02-06T16:08:22.515" v="349" actId="26606"/>
          <ac:spMkLst>
            <pc:docMk/>
            <pc:sldMk cId="4187805574" sldId="261"/>
            <ac:spMk id="4" creationId="{FE3517FE-4079-4A79-80C2-F709D03CCF4D}"/>
          </ac:spMkLst>
        </pc:spChg>
        <pc:spChg chg="add del mod ord">
          <ac:chgData name="Dan Burns" userId="6b14f4c8afd8de85" providerId="LiveId" clId="{BDE03A12-E78F-4ADC-9026-9175FA5B48BA}" dt="2021-02-06T15:57:13.521" v="287"/>
          <ac:spMkLst>
            <pc:docMk/>
            <pc:sldMk cId="4187805574" sldId="261"/>
            <ac:spMk id="5" creationId="{5508B6E7-DDF2-4FBF-862D-4CCB89C39797}"/>
          </ac:spMkLst>
        </pc:spChg>
        <pc:spChg chg="add mod ord">
          <ac:chgData name="Dan Burns" userId="6b14f4c8afd8de85" providerId="LiveId" clId="{BDE03A12-E78F-4ADC-9026-9175FA5B48BA}" dt="2021-02-06T16:08:22.515" v="349" actId="26606"/>
          <ac:spMkLst>
            <pc:docMk/>
            <pc:sldMk cId="4187805574" sldId="261"/>
            <ac:spMk id="6" creationId="{0C149531-8FC7-41ED-BEDD-DFA995E5F28E}"/>
          </ac:spMkLst>
        </pc:spChg>
        <pc:spChg chg="add del">
          <ac:chgData name="Dan Burns" userId="6b14f4c8afd8de85" providerId="LiveId" clId="{BDE03A12-E78F-4ADC-9026-9175FA5B48BA}" dt="2021-02-06T16:08:22.500" v="348" actId="26606"/>
          <ac:spMkLst>
            <pc:docMk/>
            <pc:sldMk cId="4187805574" sldId="261"/>
            <ac:spMk id="12" creationId="{5A0118C5-4F8D-4CF4-BADD-53FEACC6C42A}"/>
          </ac:spMkLst>
        </pc:spChg>
        <pc:spChg chg="add del">
          <ac:chgData name="Dan Burns" userId="6b14f4c8afd8de85" providerId="LiveId" clId="{BDE03A12-E78F-4ADC-9026-9175FA5B48BA}" dt="2021-02-06T16:08:22.500" v="348" actId="26606"/>
          <ac:spMkLst>
            <pc:docMk/>
            <pc:sldMk cId="4187805574" sldId="261"/>
            <ac:spMk id="18" creationId="{4E0A5C5C-2A95-428E-9F6A-0D29EBD57C9F}"/>
          </ac:spMkLst>
        </pc:spChg>
        <pc:spChg chg="add">
          <ac:chgData name="Dan Burns" userId="6b14f4c8afd8de85" providerId="LiveId" clId="{BDE03A12-E78F-4ADC-9026-9175FA5B48BA}" dt="2021-02-06T16:08:22.515" v="349" actId="26606"/>
          <ac:spMkLst>
            <pc:docMk/>
            <pc:sldMk cId="4187805574" sldId="261"/>
            <ac:spMk id="31" creationId="{5A0118C5-4F8D-4CF4-BADD-53FEACC6C42A}"/>
          </ac:spMkLst>
        </pc:spChg>
        <pc:grpChg chg="add del">
          <ac:chgData name="Dan Burns" userId="6b14f4c8afd8de85" providerId="LiveId" clId="{BDE03A12-E78F-4ADC-9026-9175FA5B48BA}" dt="2021-02-06T16:08:22.500" v="348" actId="26606"/>
          <ac:grpSpMkLst>
            <pc:docMk/>
            <pc:sldMk cId="4187805574" sldId="261"/>
            <ac:grpSpMk id="14" creationId="{2A638C7D-9088-41A9-88A0-7357157BC168}"/>
          </ac:grpSpMkLst>
        </pc:grpChg>
        <pc:grpChg chg="add del">
          <ac:chgData name="Dan Burns" userId="6b14f4c8afd8de85" providerId="LiveId" clId="{BDE03A12-E78F-4ADC-9026-9175FA5B48BA}" dt="2021-02-06T16:08:22.500" v="348" actId="26606"/>
          <ac:grpSpMkLst>
            <pc:docMk/>
            <pc:sldMk cId="4187805574" sldId="261"/>
            <ac:grpSpMk id="20" creationId="{3F219210-B16A-47B6-9AA8-207DAFF37E66}"/>
          </ac:grpSpMkLst>
        </pc:grpChg>
        <pc:grpChg chg="add del">
          <ac:chgData name="Dan Burns" userId="6b14f4c8afd8de85" providerId="LiveId" clId="{BDE03A12-E78F-4ADC-9026-9175FA5B48BA}" dt="2021-02-06T16:08:22.500" v="348" actId="26606"/>
          <ac:grpSpMkLst>
            <pc:docMk/>
            <pc:sldMk cId="4187805574" sldId="261"/>
            <ac:grpSpMk id="24" creationId="{582A903B-6B78-4F0A-B7C9-3D80499020B8}"/>
          </ac:grpSpMkLst>
        </pc:grpChg>
        <pc:grpChg chg="add">
          <ac:chgData name="Dan Burns" userId="6b14f4c8afd8de85" providerId="LiveId" clId="{BDE03A12-E78F-4ADC-9026-9175FA5B48BA}" dt="2021-02-06T16:08:22.515" v="349" actId="26606"/>
          <ac:grpSpMkLst>
            <pc:docMk/>
            <pc:sldMk cId="4187805574" sldId="261"/>
            <ac:grpSpMk id="32" creationId="{B894EFA8-F425-4D19-A94B-445388B31E20}"/>
          </ac:grpSpMkLst>
        </pc:grpChg>
        <pc:grpChg chg="add">
          <ac:chgData name="Dan Burns" userId="6b14f4c8afd8de85" providerId="LiveId" clId="{BDE03A12-E78F-4ADC-9026-9175FA5B48BA}" dt="2021-02-06T16:08:22.515" v="349" actId="26606"/>
          <ac:grpSpMkLst>
            <pc:docMk/>
            <pc:sldMk cId="4187805574" sldId="261"/>
            <ac:grpSpMk id="35" creationId="{582A903B-6B78-4F0A-B7C9-3D80499020B8}"/>
          </ac:grpSpMkLst>
        </pc:grpChg>
        <pc:picChg chg="add mod">
          <ac:chgData name="Dan Burns" userId="6b14f4c8afd8de85" providerId="LiveId" clId="{BDE03A12-E78F-4ADC-9026-9175FA5B48BA}" dt="2021-02-06T16:08:22.515" v="349" actId="26606"/>
          <ac:picMkLst>
            <pc:docMk/>
            <pc:sldMk cId="4187805574" sldId="261"/>
            <ac:picMk id="7" creationId="{5413C9DC-36A0-429D-AA96-C5D649B95F23}"/>
          </ac:picMkLst>
        </pc:picChg>
      </pc:sldChg>
      <pc:sldChg chg="addSp delSp modSp mod setBg modClrScheme chgLayout">
        <pc:chgData name="Dan Burns" userId="6b14f4c8afd8de85" providerId="LiveId" clId="{BDE03A12-E78F-4ADC-9026-9175FA5B48BA}" dt="2021-02-06T16:08:51.361" v="354" actId="26606"/>
        <pc:sldMkLst>
          <pc:docMk/>
          <pc:sldMk cId="3346403212" sldId="262"/>
        </pc:sldMkLst>
        <pc:spChg chg="del mod ord">
          <ac:chgData name="Dan Burns" userId="6b14f4c8afd8de85" providerId="LiveId" clId="{BDE03A12-E78F-4ADC-9026-9175FA5B48BA}" dt="2021-02-06T15:47:44.218" v="101" actId="700"/>
          <ac:spMkLst>
            <pc:docMk/>
            <pc:sldMk cId="3346403212" sldId="262"/>
            <ac:spMk id="2" creationId="{0CD023DF-605B-48E5-8AD9-8A0812E51BB6}"/>
          </ac:spMkLst>
        </pc:spChg>
        <pc:spChg chg="del mod ord">
          <ac:chgData name="Dan Burns" userId="6b14f4c8afd8de85" providerId="LiveId" clId="{BDE03A12-E78F-4ADC-9026-9175FA5B48BA}" dt="2021-02-06T15:47:44.218" v="101" actId="700"/>
          <ac:spMkLst>
            <pc:docMk/>
            <pc:sldMk cId="3346403212" sldId="262"/>
            <ac:spMk id="3" creationId="{18CDD68D-924E-4086-9DE3-3A45DB08EF76}"/>
          </ac:spMkLst>
        </pc:spChg>
        <pc:spChg chg="add mod ord">
          <ac:chgData name="Dan Burns" userId="6b14f4c8afd8de85" providerId="LiveId" clId="{BDE03A12-E78F-4ADC-9026-9175FA5B48BA}" dt="2021-02-06T16:08:51.361" v="354" actId="26606"/>
          <ac:spMkLst>
            <pc:docMk/>
            <pc:sldMk cId="3346403212" sldId="262"/>
            <ac:spMk id="4" creationId="{D7BEF1DD-3BF3-4267-944A-8D97FBF43753}"/>
          </ac:spMkLst>
        </pc:spChg>
        <pc:spChg chg="add del mod ord">
          <ac:chgData name="Dan Burns" userId="6b14f4c8afd8de85" providerId="LiveId" clId="{BDE03A12-E78F-4ADC-9026-9175FA5B48BA}" dt="2021-02-06T15:58:39.827" v="293"/>
          <ac:spMkLst>
            <pc:docMk/>
            <pc:sldMk cId="3346403212" sldId="262"/>
            <ac:spMk id="5" creationId="{1119C070-2094-4A5C-90C3-92F7CC95771B}"/>
          </ac:spMkLst>
        </pc:spChg>
        <pc:spChg chg="add mod ord">
          <ac:chgData name="Dan Burns" userId="6b14f4c8afd8de85" providerId="LiveId" clId="{BDE03A12-E78F-4ADC-9026-9175FA5B48BA}" dt="2021-02-06T16:08:51.361" v="354" actId="26606"/>
          <ac:spMkLst>
            <pc:docMk/>
            <pc:sldMk cId="3346403212" sldId="262"/>
            <ac:spMk id="6" creationId="{94184201-6F34-4DFD-82F4-7E4545EB9DB9}"/>
          </ac:spMkLst>
        </pc:spChg>
        <pc:spChg chg="add">
          <ac:chgData name="Dan Burns" userId="6b14f4c8afd8de85" providerId="LiveId" clId="{BDE03A12-E78F-4ADC-9026-9175FA5B48BA}" dt="2021-02-06T16:08:51.361" v="354" actId="26606"/>
          <ac:spMkLst>
            <pc:docMk/>
            <pc:sldMk cId="3346403212" sldId="262"/>
            <ac:spMk id="12" creationId="{5A0118C5-4F8D-4CF4-BADD-53FEACC6C42A}"/>
          </ac:spMkLst>
        </pc:spChg>
        <pc:grpChg chg="add">
          <ac:chgData name="Dan Burns" userId="6b14f4c8afd8de85" providerId="LiveId" clId="{BDE03A12-E78F-4ADC-9026-9175FA5B48BA}" dt="2021-02-06T16:08:51.361" v="354" actId="26606"/>
          <ac:grpSpMkLst>
            <pc:docMk/>
            <pc:sldMk cId="3346403212" sldId="262"/>
            <ac:grpSpMk id="14" creationId="{B894EFA8-F425-4D19-A94B-445388B31E20}"/>
          </ac:grpSpMkLst>
        </pc:grpChg>
        <pc:grpChg chg="add">
          <ac:chgData name="Dan Burns" userId="6b14f4c8afd8de85" providerId="LiveId" clId="{BDE03A12-E78F-4ADC-9026-9175FA5B48BA}" dt="2021-02-06T16:08:51.361" v="354" actId="26606"/>
          <ac:grpSpMkLst>
            <pc:docMk/>
            <pc:sldMk cId="3346403212" sldId="262"/>
            <ac:grpSpMk id="18" creationId="{582A903B-6B78-4F0A-B7C9-3D80499020B8}"/>
          </ac:grpSpMkLst>
        </pc:grpChg>
        <pc:picChg chg="add mod">
          <ac:chgData name="Dan Burns" userId="6b14f4c8afd8de85" providerId="LiveId" clId="{BDE03A12-E78F-4ADC-9026-9175FA5B48BA}" dt="2021-02-06T16:08:51.361" v="354" actId="26606"/>
          <ac:picMkLst>
            <pc:docMk/>
            <pc:sldMk cId="3346403212" sldId="262"/>
            <ac:picMk id="7" creationId="{643BCB6A-44C0-4D67-9965-E8CC1E62A0F4}"/>
          </ac:picMkLst>
        </pc:picChg>
      </pc:sldChg>
      <pc:sldChg chg="addSp delSp modSp mod setBg modClrScheme chgLayout">
        <pc:chgData name="Dan Burns" userId="6b14f4c8afd8de85" providerId="LiveId" clId="{BDE03A12-E78F-4ADC-9026-9175FA5B48BA}" dt="2021-02-06T16:08:59.080" v="355" actId="26606"/>
        <pc:sldMkLst>
          <pc:docMk/>
          <pc:sldMk cId="3378873802" sldId="263"/>
        </pc:sldMkLst>
        <pc:spChg chg="del mod ord">
          <ac:chgData name="Dan Burns" userId="6b14f4c8afd8de85" providerId="LiveId" clId="{BDE03A12-E78F-4ADC-9026-9175FA5B48BA}" dt="2021-02-06T15:47:44.218" v="101" actId="700"/>
          <ac:spMkLst>
            <pc:docMk/>
            <pc:sldMk cId="3378873802" sldId="263"/>
            <ac:spMk id="2" creationId="{B0AB8590-36E2-4DE4-BD18-63051F0AFD9B}"/>
          </ac:spMkLst>
        </pc:spChg>
        <pc:spChg chg="del mod ord">
          <ac:chgData name="Dan Burns" userId="6b14f4c8afd8de85" providerId="LiveId" clId="{BDE03A12-E78F-4ADC-9026-9175FA5B48BA}" dt="2021-02-06T15:47:44.218" v="101" actId="700"/>
          <ac:spMkLst>
            <pc:docMk/>
            <pc:sldMk cId="3378873802" sldId="263"/>
            <ac:spMk id="3" creationId="{C8C40CC2-FB64-44DD-A965-6B25B40B41C9}"/>
          </ac:spMkLst>
        </pc:spChg>
        <pc:spChg chg="add mod ord">
          <ac:chgData name="Dan Burns" userId="6b14f4c8afd8de85" providerId="LiveId" clId="{BDE03A12-E78F-4ADC-9026-9175FA5B48BA}" dt="2021-02-06T16:08:59.080" v="355" actId="26606"/>
          <ac:spMkLst>
            <pc:docMk/>
            <pc:sldMk cId="3378873802" sldId="263"/>
            <ac:spMk id="4" creationId="{F4673180-D005-4C60-9C39-C7E866DBC692}"/>
          </ac:spMkLst>
        </pc:spChg>
        <pc:spChg chg="add del mod ord">
          <ac:chgData name="Dan Burns" userId="6b14f4c8afd8de85" providerId="LiveId" clId="{BDE03A12-E78F-4ADC-9026-9175FA5B48BA}" dt="2021-02-06T16:00:03.473" v="299"/>
          <ac:spMkLst>
            <pc:docMk/>
            <pc:sldMk cId="3378873802" sldId="263"/>
            <ac:spMk id="5" creationId="{0FDA400E-19A9-4B0F-82E1-E958BAD91F51}"/>
          </ac:spMkLst>
        </pc:spChg>
        <pc:spChg chg="add mod ord">
          <ac:chgData name="Dan Burns" userId="6b14f4c8afd8de85" providerId="LiveId" clId="{BDE03A12-E78F-4ADC-9026-9175FA5B48BA}" dt="2021-02-06T16:08:59.080" v="355" actId="26606"/>
          <ac:spMkLst>
            <pc:docMk/>
            <pc:sldMk cId="3378873802" sldId="263"/>
            <ac:spMk id="6" creationId="{8BAF891C-2524-4D11-AAE9-2AEFF305034E}"/>
          </ac:spMkLst>
        </pc:spChg>
        <pc:spChg chg="add">
          <ac:chgData name="Dan Burns" userId="6b14f4c8afd8de85" providerId="LiveId" clId="{BDE03A12-E78F-4ADC-9026-9175FA5B48BA}" dt="2021-02-06T16:08:59.080" v="355" actId="26606"/>
          <ac:spMkLst>
            <pc:docMk/>
            <pc:sldMk cId="3378873802" sldId="263"/>
            <ac:spMk id="12" creationId="{5A0118C5-4F8D-4CF4-BADD-53FEACC6C42A}"/>
          </ac:spMkLst>
        </pc:spChg>
        <pc:grpChg chg="add">
          <ac:chgData name="Dan Burns" userId="6b14f4c8afd8de85" providerId="LiveId" clId="{BDE03A12-E78F-4ADC-9026-9175FA5B48BA}" dt="2021-02-06T16:08:59.080" v="355" actId="26606"/>
          <ac:grpSpMkLst>
            <pc:docMk/>
            <pc:sldMk cId="3378873802" sldId="263"/>
            <ac:grpSpMk id="14" creationId="{B894EFA8-F425-4D19-A94B-445388B31E20}"/>
          </ac:grpSpMkLst>
        </pc:grpChg>
        <pc:grpChg chg="add">
          <ac:chgData name="Dan Burns" userId="6b14f4c8afd8de85" providerId="LiveId" clId="{BDE03A12-E78F-4ADC-9026-9175FA5B48BA}" dt="2021-02-06T16:08:59.080" v="355" actId="26606"/>
          <ac:grpSpMkLst>
            <pc:docMk/>
            <pc:sldMk cId="3378873802" sldId="263"/>
            <ac:grpSpMk id="18" creationId="{582A903B-6B78-4F0A-B7C9-3D80499020B8}"/>
          </ac:grpSpMkLst>
        </pc:grpChg>
        <pc:picChg chg="add mod">
          <ac:chgData name="Dan Burns" userId="6b14f4c8afd8de85" providerId="LiveId" clId="{BDE03A12-E78F-4ADC-9026-9175FA5B48BA}" dt="2021-02-06T16:08:59.080" v="355" actId="26606"/>
          <ac:picMkLst>
            <pc:docMk/>
            <pc:sldMk cId="3378873802" sldId="263"/>
            <ac:picMk id="7" creationId="{81878B12-8F0A-4035-9C04-7B3224089A91}"/>
          </ac:picMkLst>
        </pc:picChg>
      </pc:sldChg>
      <pc:sldChg chg="addSp delSp modSp mod setBg modClrScheme chgLayout">
        <pc:chgData name="Dan Burns" userId="6b14f4c8afd8de85" providerId="LiveId" clId="{BDE03A12-E78F-4ADC-9026-9175FA5B48BA}" dt="2021-02-06T16:09:05.958" v="356" actId="26606"/>
        <pc:sldMkLst>
          <pc:docMk/>
          <pc:sldMk cId="1841532581" sldId="264"/>
        </pc:sldMkLst>
        <pc:spChg chg="del mod ord">
          <ac:chgData name="Dan Burns" userId="6b14f4c8afd8de85" providerId="LiveId" clId="{BDE03A12-E78F-4ADC-9026-9175FA5B48BA}" dt="2021-02-06T15:47:44.218" v="101" actId="700"/>
          <ac:spMkLst>
            <pc:docMk/>
            <pc:sldMk cId="1841532581" sldId="264"/>
            <ac:spMk id="2" creationId="{4C90DF5A-EDF0-4DE4-A99E-0D9893941529}"/>
          </ac:spMkLst>
        </pc:spChg>
        <pc:spChg chg="del mod ord">
          <ac:chgData name="Dan Burns" userId="6b14f4c8afd8de85" providerId="LiveId" clId="{BDE03A12-E78F-4ADC-9026-9175FA5B48BA}" dt="2021-02-06T15:47:44.218" v="101" actId="700"/>
          <ac:spMkLst>
            <pc:docMk/>
            <pc:sldMk cId="1841532581" sldId="264"/>
            <ac:spMk id="3" creationId="{4EBFA0B1-8BF6-47C0-B566-CFEB1D1318C2}"/>
          </ac:spMkLst>
        </pc:spChg>
        <pc:spChg chg="add mod ord">
          <ac:chgData name="Dan Burns" userId="6b14f4c8afd8de85" providerId="LiveId" clId="{BDE03A12-E78F-4ADC-9026-9175FA5B48BA}" dt="2021-02-06T16:09:05.958" v="356" actId="26606"/>
          <ac:spMkLst>
            <pc:docMk/>
            <pc:sldMk cId="1841532581" sldId="264"/>
            <ac:spMk id="4" creationId="{1D0395A9-ECA4-4433-9BF9-CF8D7E700276}"/>
          </ac:spMkLst>
        </pc:spChg>
        <pc:spChg chg="add del mod ord">
          <ac:chgData name="Dan Burns" userId="6b14f4c8afd8de85" providerId="LiveId" clId="{BDE03A12-E78F-4ADC-9026-9175FA5B48BA}" dt="2021-02-06T16:01:29.452" v="304"/>
          <ac:spMkLst>
            <pc:docMk/>
            <pc:sldMk cId="1841532581" sldId="264"/>
            <ac:spMk id="5" creationId="{B8D03F7A-F6E6-4AB1-B62A-93A952CA6463}"/>
          </ac:spMkLst>
        </pc:spChg>
        <pc:spChg chg="add mod ord">
          <ac:chgData name="Dan Burns" userId="6b14f4c8afd8de85" providerId="LiveId" clId="{BDE03A12-E78F-4ADC-9026-9175FA5B48BA}" dt="2021-02-06T16:09:05.958" v="356" actId="26606"/>
          <ac:spMkLst>
            <pc:docMk/>
            <pc:sldMk cId="1841532581" sldId="264"/>
            <ac:spMk id="6" creationId="{E7841198-4268-4A05-8F6A-1557C03262DE}"/>
          </ac:spMkLst>
        </pc:spChg>
        <pc:spChg chg="add">
          <ac:chgData name="Dan Burns" userId="6b14f4c8afd8de85" providerId="LiveId" clId="{BDE03A12-E78F-4ADC-9026-9175FA5B48BA}" dt="2021-02-06T16:09:05.958" v="356" actId="26606"/>
          <ac:spMkLst>
            <pc:docMk/>
            <pc:sldMk cId="1841532581" sldId="264"/>
            <ac:spMk id="12" creationId="{5A0118C5-4F8D-4CF4-BADD-53FEACC6C42A}"/>
          </ac:spMkLst>
        </pc:spChg>
        <pc:grpChg chg="add">
          <ac:chgData name="Dan Burns" userId="6b14f4c8afd8de85" providerId="LiveId" clId="{BDE03A12-E78F-4ADC-9026-9175FA5B48BA}" dt="2021-02-06T16:09:05.958" v="356" actId="26606"/>
          <ac:grpSpMkLst>
            <pc:docMk/>
            <pc:sldMk cId="1841532581" sldId="264"/>
            <ac:grpSpMk id="14" creationId="{B894EFA8-F425-4D19-A94B-445388B31E20}"/>
          </ac:grpSpMkLst>
        </pc:grpChg>
        <pc:grpChg chg="add">
          <ac:chgData name="Dan Burns" userId="6b14f4c8afd8de85" providerId="LiveId" clId="{BDE03A12-E78F-4ADC-9026-9175FA5B48BA}" dt="2021-02-06T16:09:05.958" v="356" actId="26606"/>
          <ac:grpSpMkLst>
            <pc:docMk/>
            <pc:sldMk cId="1841532581" sldId="264"/>
            <ac:grpSpMk id="18" creationId="{582A903B-6B78-4F0A-B7C9-3D80499020B8}"/>
          </ac:grpSpMkLst>
        </pc:grpChg>
        <pc:picChg chg="add mod">
          <ac:chgData name="Dan Burns" userId="6b14f4c8afd8de85" providerId="LiveId" clId="{BDE03A12-E78F-4ADC-9026-9175FA5B48BA}" dt="2021-02-06T16:09:05.958" v="356" actId="26606"/>
          <ac:picMkLst>
            <pc:docMk/>
            <pc:sldMk cId="1841532581" sldId="264"/>
            <ac:picMk id="7" creationId="{36BF48DE-F0CE-4E43-96EF-0377A6BD09C8}"/>
          </ac:picMkLst>
        </pc:picChg>
      </pc:sldChg>
      <pc:sldChg chg="addSp delSp modSp mod setBg modClrScheme chgLayout">
        <pc:chgData name="Dan Burns" userId="6b14f4c8afd8de85" providerId="LiveId" clId="{BDE03A12-E78F-4ADC-9026-9175FA5B48BA}" dt="2021-02-06T16:21:29.670" v="381" actId="962"/>
        <pc:sldMkLst>
          <pc:docMk/>
          <pc:sldMk cId="173759715" sldId="265"/>
        </pc:sldMkLst>
        <pc:spChg chg="del mod ord">
          <ac:chgData name="Dan Burns" userId="6b14f4c8afd8de85" providerId="LiveId" clId="{BDE03A12-E78F-4ADC-9026-9175FA5B48BA}" dt="2021-02-06T15:47:44.218" v="101" actId="700"/>
          <ac:spMkLst>
            <pc:docMk/>
            <pc:sldMk cId="173759715" sldId="265"/>
            <ac:spMk id="2" creationId="{CE611E3B-C180-45C4-ACD2-C6E217B05772}"/>
          </ac:spMkLst>
        </pc:spChg>
        <pc:spChg chg="del mod ord">
          <ac:chgData name="Dan Burns" userId="6b14f4c8afd8de85" providerId="LiveId" clId="{BDE03A12-E78F-4ADC-9026-9175FA5B48BA}" dt="2021-02-06T15:47:44.218" v="101" actId="700"/>
          <ac:spMkLst>
            <pc:docMk/>
            <pc:sldMk cId="173759715" sldId="265"/>
            <ac:spMk id="3" creationId="{925AA83D-9515-4BBC-89B6-5C2F88E5D9E5}"/>
          </ac:spMkLst>
        </pc:spChg>
        <pc:spChg chg="add mod ord">
          <ac:chgData name="Dan Burns" userId="6b14f4c8afd8de85" providerId="LiveId" clId="{BDE03A12-E78F-4ADC-9026-9175FA5B48BA}" dt="2021-02-06T16:15:47.807" v="379" actId="26606"/>
          <ac:spMkLst>
            <pc:docMk/>
            <pc:sldMk cId="173759715" sldId="265"/>
            <ac:spMk id="4" creationId="{E80C33CF-93E0-4573-8955-1ED49041ADE9}"/>
          </ac:spMkLst>
        </pc:spChg>
        <pc:spChg chg="add del mod ord">
          <ac:chgData name="Dan Burns" userId="6b14f4c8afd8de85" providerId="LiveId" clId="{BDE03A12-E78F-4ADC-9026-9175FA5B48BA}" dt="2021-02-06T16:04:52.243" v="311"/>
          <ac:spMkLst>
            <pc:docMk/>
            <pc:sldMk cId="173759715" sldId="265"/>
            <ac:spMk id="5" creationId="{F250B06C-C073-4FAA-83CF-0BFD273D79C4}"/>
          </ac:spMkLst>
        </pc:spChg>
        <pc:spChg chg="add mod ord">
          <ac:chgData name="Dan Burns" userId="6b14f4c8afd8de85" providerId="LiveId" clId="{BDE03A12-E78F-4ADC-9026-9175FA5B48BA}" dt="2021-02-06T16:21:29.670" v="381" actId="962"/>
          <ac:spMkLst>
            <pc:docMk/>
            <pc:sldMk cId="173759715" sldId="265"/>
            <ac:spMk id="6" creationId="{51D92ECE-57B1-4FFD-8898-4042AD596B08}"/>
          </ac:spMkLst>
        </pc:spChg>
        <pc:spChg chg="add">
          <ac:chgData name="Dan Burns" userId="6b14f4c8afd8de85" providerId="LiveId" clId="{BDE03A12-E78F-4ADC-9026-9175FA5B48BA}" dt="2021-02-06T16:15:47.807" v="379" actId="26606"/>
          <ac:spMkLst>
            <pc:docMk/>
            <pc:sldMk cId="173759715" sldId="265"/>
            <ac:spMk id="9" creationId="{5A0118C5-4F8D-4CF4-BADD-53FEACC6C42A}"/>
          </ac:spMkLst>
        </pc:spChg>
        <pc:spChg chg="add del">
          <ac:chgData name="Dan Burns" userId="6b14f4c8afd8de85" providerId="LiveId" clId="{BDE03A12-E78F-4ADC-9026-9175FA5B48BA}" dt="2021-02-06T16:15:16.971" v="374" actId="26606"/>
          <ac:spMkLst>
            <pc:docMk/>
            <pc:sldMk cId="173759715" sldId="265"/>
            <ac:spMk id="12" creationId="{5A0118C5-4F8D-4CF4-BADD-53FEACC6C42A}"/>
          </ac:spMkLst>
        </pc:spChg>
        <pc:grpChg chg="add">
          <ac:chgData name="Dan Burns" userId="6b14f4c8afd8de85" providerId="LiveId" clId="{BDE03A12-E78F-4ADC-9026-9175FA5B48BA}" dt="2021-02-06T16:15:47.807" v="379" actId="26606"/>
          <ac:grpSpMkLst>
            <pc:docMk/>
            <pc:sldMk cId="173759715" sldId="265"/>
            <ac:grpSpMk id="10" creationId="{B894EFA8-F425-4D19-A94B-445388B31E20}"/>
          </ac:grpSpMkLst>
        </pc:grpChg>
        <pc:grpChg chg="add">
          <ac:chgData name="Dan Burns" userId="6b14f4c8afd8de85" providerId="LiveId" clId="{BDE03A12-E78F-4ADC-9026-9175FA5B48BA}" dt="2021-02-06T16:15:47.807" v="379" actId="26606"/>
          <ac:grpSpMkLst>
            <pc:docMk/>
            <pc:sldMk cId="173759715" sldId="265"/>
            <ac:grpSpMk id="11" creationId="{582A903B-6B78-4F0A-B7C9-3D80499020B8}"/>
          </ac:grpSpMkLst>
        </pc:grpChg>
        <pc:grpChg chg="add del">
          <ac:chgData name="Dan Burns" userId="6b14f4c8afd8de85" providerId="LiveId" clId="{BDE03A12-E78F-4ADC-9026-9175FA5B48BA}" dt="2021-02-06T16:15:16.971" v="374" actId="26606"/>
          <ac:grpSpMkLst>
            <pc:docMk/>
            <pc:sldMk cId="173759715" sldId="265"/>
            <ac:grpSpMk id="14" creationId="{B894EFA8-F425-4D19-A94B-445388B31E20}"/>
          </ac:grpSpMkLst>
        </pc:grpChg>
        <pc:grpChg chg="add del">
          <ac:chgData name="Dan Burns" userId="6b14f4c8afd8de85" providerId="LiveId" clId="{BDE03A12-E78F-4ADC-9026-9175FA5B48BA}" dt="2021-02-06T16:15:16.971" v="374" actId="26606"/>
          <ac:grpSpMkLst>
            <pc:docMk/>
            <pc:sldMk cId="173759715" sldId="265"/>
            <ac:grpSpMk id="18" creationId="{582A903B-6B78-4F0A-B7C9-3D80499020B8}"/>
          </ac:grpSpMkLst>
        </pc:grpChg>
        <pc:picChg chg="add mod">
          <ac:chgData name="Dan Burns" userId="6b14f4c8afd8de85" providerId="LiveId" clId="{BDE03A12-E78F-4ADC-9026-9175FA5B48BA}" dt="2021-02-06T16:21:29.670" v="380" actId="27614"/>
          <ac:picMkLst>
            <pc:docMk/>
            <pc:sldMk cId="173759715" sldId="265"/>
            <ac:picMk id="7" creationId="{64AF7897-FF0B-4B79-A9BC-9A5B7CBCC76D}"/>
          </ac:picMkLst>
        </pc:picChg>
      </pc:sldChg>
      <pc:sldChg chg="addSp delSp modSp mod setBg modClrScheme chgLayout">
        <pc:chgData name="Dan Burns" userId="6b14f4c8afd8de85" providerId="LiveId" clId="{BDE03A12-E78F-4ADC-9026-9175FA5B48BA}" dt="2021-02-06T23:15:11.462" v="409" actId="26606"/>
        <pc:sldMkLst>
          <pc:docMk/>
          <pc:sldMk cId="3973827362" sldId="266"/>
        </pc:sldMkLst>
        <pc:spChg chg="del mod ord">
          <ac:chgData name="Dan Burns" userId="6b14f4c8afd8de85" providerId="LiveId" clId="{BDE03A12-E78F-4ADC-9026-9175FA5B48BA}" dt="2021-02-06T15:47:44.218" v="101" actId="700"/>
          <ac:spMkLst>
            <pc:docMk/>
            <pc:sldMk cId="3973827362" sldId="266"/>
            <ac:spMk id="2" creationId="{65F1A0F1-C00B-4495-8074-46158A454DB6}"/>
          </ac:spMkLst>
        </pc:spChg>
        <pc:spChg chg="del mod ord">
          <ac:chgData name="Dan Burns" userId="6b14f4c8afd8de85" providerId="LiveId" clId="{BDE03A12-E78F-4ADC-9026-9175FA5B48BA}" dt="2021-02-06T15:47:44.218" v="101" actId="700"/>
          <ac:spMkLst>
            <pc:docMk/>
            <pc:sldMk cId="3973827362" sldId="266"/>
            <ac:spMk id="3" creationId="{28B7A34A-2951-4B53-9036-5D9A283564A4}"/>
          </ac:spMkLst>
        </pc:spChg>
        <pc:spChg chg="add mod ord">
          <ac:chgData name="Dan Burns" userId="6b14f4c8afd8de85" providerId="LiveId" clId="{BDE03A12-E78F-4ADC-9026-9175FA5B48BA}" dt="2021-02-06T23:15:11.462" v="409" actId="26606"/>
          <ac:spMkLst>
            <pc:docMk/>
            <pc:sldMk cId="3973827362" sldId="266"/>
            <ac:spMk id="4" creationId="{AD9B65F4-5FC4-4FD8-AF00-C43241D60D5E}"/>
          </ac:spMkLst>
        </pc:spChg>
        <pc:spChg chg="add del mod ord">
          <ac:chgData name="Dan Burns" userId="6b14f4c8afd8de85" providerId="LiveId" clId="{BDE03A12-E78F-4ADC-9026-9175FA5B48BA}" dt="2021-02-06T23:14:50.519" v="406"/>
          <ac:spMkLst>
            <pc:docMk/>
            <pc:sldMk cId="3973827362" sldId="266"/>
            <ac:spMk id="5" creationId="{3F77CA28-A15F-4AD7-8F5B-2CDD6C03DF87}"/>
          </ac:spMkLst>
        </pc:spChg>
        <pc:spChg chg="add mod ord">
          <ac:chgData name="Dan Burns" userId="6b14f4c8afd8de85" providerId="LiveId" clId="{BDE03A12-E78F-4ADC-9026-9175FA5B48BA}" dt="2021-02-06T23:15:11.462" v="409" actId="26606"/>
          <ac:spMkLst>
            <pc:docMk/>
            <pc:sldMk cId="3973827362" sldId="266"/>
            <ac:spMk id="6" creationId="{D24EA8C9-FC5F-4205-A4D2-B1EC90D57A5A}"/>
          </ac:spMkLst>
        </pc:spChg>
        <pc:spChg chg="add">
          <ac:chgData name="Dan Burns" userId="6b14f4c8afd8de85" providerId="LiveId" clId="{BDE03A12-E78F-4ADC-9026-9175FA5B48BA}" dt="2021-02-06T23:15:11.462" v="409" actId="26606"/>
          <ac:spMkLst>
            <pc:docMk/>
            <pc:sldMk cId="3973827362" sldId="266"/>
            <ac:spMk id="12" creationId="{5A0118C5-4F8D-4CF4-BADD-53FEACC6C42A}"/>
          </ac:spMkLst>
        </pc:spChg>
        <pc:grpChg chg="add">
          <ac:chgData name="Dan Burns" userId="6b14f4c8afd8de85" providerId="LiveId" clId="{BDE03A12-E78F-4ADC-9026-9175FA5B48BA}" dt="2021-02-06T23:15:11.462" v="409" actId="26606"/>
          <ac:grpSpMkLst>
            <pc:docMk/>
            <pc:sldMk cId="3973827362" sldId="266"/>
            <ac:grpSpMk id="14" creationId="{B894EFA8-F425-4D19-A94B-445388B31E20}"/>
          </ac:grpSpMkLst>
        </pc:grpChg>
        <pc:grpChg chg="add">
          <ac:chgData name="Dan Burns" userId="6b14f4c8afd8de85" providerId="LiveId" clId="{BDE03A12-E78F-4ADC-9026-9175FA5B48BA}" dt="2021-02-06T23:15:11.462" v="409" actId="26606"/>
          <ac:grpSpMkLst>
            <pc:docMk/>
            <pc:sldMk cId="3973827362" sldId="266"/>
            <ac:grpSpMk id="18" creationId="{582A903B-6B78-4F0A-B7C9-3D80499020B8}"/>
          </ac:grpSpMkLst>
        </pc:grpChg>
        <pc:picChg chg="add mod">
          <ac:chgData name="Dan Burns" userId="6b14f4c8afd8de85" providerId="LiveId" clId="{BDE03A12-E78F-4ADC-9026-9175FA5B48BA}" dt="2021-02-06T23:15:11.462" v="409" actId="26606"/>
          <ac:picMkLst>
            <pc:docMk/>
            <pc:sldMk cId="3973827362" sldId="266"/>
            <ac:picMk id="7" creationId="{DBC556D8-C6A9-4ED1-A833-6140AA25E622}"/>
          </ac:picMkLst>
        </pc:picChg>
      </pc:sldChg>
      <pc:sldChg chg="addSp delSp modSp mod modTransition setBg modClrScheme chgLayout">
        <pc:chgData name="Dan Burns" userId="6b14f4c8afd8de85" providerId="LiveId" clId="{BDE03A12-E78F-4ADC-9026-9175FA5B48BA}" dt="2021-02-06T23:17:37.548" v="423"/>
        <pc:sldMkLst>
          <pc:docMk/>
          <pc:sldMk cId="1381364803" sldId="267"/>
        </pc:sldMkLst>
        <pc:spChg chg="del mod ord">
          <ac:chgData name="Dan Burns" userId="6b14f4c8afd8de85" providerId="LiveId" clId="{BDE03A12-E78F-4ADC-9026-9175FA5B48BA}" dt="2021-02-06T15:47:44.218" v="101" actId="700"/>
          <ac:spMkLst>
            <pc:docMk/>
            <pc:sldMk cId="1381364803" sldId="267"/>
            <ac:spMk id="2" creationId="{BB69E4DF-EA14-45F2-9C82-D6B435FB2478}"/>
          </ac:spMkLst>
        </pc:spChg>
        <pc:spChg chg="del mod ord">
          <ac:chgData name="Dan Burns" userId="6b14f4c8afd8de85" providerId="LiveId" clId="{BDE03A12-E78F-4ADC-9026-9175FA5B48BA}" dt="2021-02-06T15:47:44.218" v="101" actId="700"/>
          <ac:spMkLst>
            <pc:docMk/>
            <pc:sldMk cId="1381364803" sldId="267"/>
            <ac:spMk id="3" creationId="{4A843142-CE3A-46FC-833D-790075AF6FDA}"/>
          </ac:spMkLst>
        </pc:spChg>
        <pc:spChg chg="add mod ord">
          <ac:chgData name="Dan Burns" userId="6b14f4c8afd8de85" providerId="LiveId" clId="{BDE03A12-E78F-4ADC-9026-9175FA5B48BA}" dt="2021-02-06T23:15:15.385" v="410" actId="26606"/>
          <ac:spMkLst>
            <pc:docMk/>
            <pc:sldMk cId="1381364803" sldId="267"/>
            <ac:spMk id="4" creationId="{3F8663E1-28FE-4EA1-88F0-BEBA4BC2B4AE}"/>
          </ac:spMkLst>
        </pc:spChg>
        <pc:spChg chg="add del mod ord">
          <ac:chgData name="Dan Burns" userId="6b14f4c8afd8de85" providerId="LiveId" clId="{BDE03A12-E78F-4ADC-9026-9175FA5B48BA}" dt="2021-02-06T18:43:59.149" v="402"/>
          <ac:spMkLst>
            <pc:docMk/>
            <pc:sldMk cId="1381364803" sldId="267"/>
            <ac:spMk id="5" creationId="{7572403D-DBB2-43C1-8C6F-29A31F26123A}"/>
          </ac:spMkLst>
        </pc:spChg>
        <pc:spChg chg="add mod ord">
          <ac:chgData name="Dan Burns" userId="6b14f4c8afd8de85" providerId="LiveId" clId="{BDE03A12-E78F-4ADC-9026-9175FA5B48BA}" dt="2021-02-06T23:16:00.864" v="421" actId="20577"/>
          <ac:spMkLst>
            <pc:docMk/>
            <pc:sldMk cId="1381364803" sldId="267"/>
            <ac:spMk id="6" creationId="{69AC48DF-964C-479E-947B-FA1959245B89}"/>
          </ac:spMkLst>
        </pc:spChg>
        <pc:spChg chg="add">
          <ac:chgData name="Dan Burns" userId="6b14f4c8afd8de85" providerId="LiveId" clId="{BDE03A12-E78F-4ADC-9026-9175FA5B48BA}" dt="2021-02-06T23:15:15.385" v="410" actId="26606"/>
          <ac:spMkLst>
            <pc:docMk/>
            <pc:sldMk cId="1381364803" sldId="267"/>
            <ac:spMk id="11" creationId="{5A0118C5-4F8D-4CF4-BADD-53FEACC6C42A}"/>
          </ac:spMkLst>
        </pc:spChg>
        <pc:grpChg chg="add">
          <ac:chgData name="Dan Burns" userId="6b14f4c8afd8de85" providerId="LiveId" clId="{BDE03A12-E78F-4ADC-9026-9175FA5B48BA}" dt="2021-02-06T23:15:15.385" v="410" actId="26606"/>
          <ac:grpSpMkLst>
            <pc:docMk/>
            <pc:sldMk cId="1381364803" sldId="267"/>
            <ac:grpSpMk id="13" creationId="{B894EFA8-F425-4D19-A94B-445388B31E20}"/>
          </ac:grpSpMkLst>
        </pc:grpChg>
        <pc:grpChg chg="add">
          <ac:chgData name="Dan Burns" userId="6b14f4c8afd8de85" providerId="LiveId" clId="{BDE03A12-E78F-4ADC-9026-9175FA5B48BA}" dt="2021-02-06T23:15:15.385" v="410" actId="26606"/>
          <ac:grpSpMkLst>
            <pc:docMk/>
            <pc:sldMk cId="1381364803" sldId="267"/>
            <ac:grpSpMk id="17" creationId="{582A903B-6B78-4F0A-B7C9-3D80499020B8}"/>
          </ac:grpSpMkLst>
        </pc:grpChg>
        <pc:picChg chg="add mod">
          <ac:chgData name="Dan Burns" userId="6b14f4c8afd8de85" providerId="LiveId" clId="{BDE03A12-E78F-4ADC-9026-9175FA5B48BA}" dt="2021-02-06T23:15:15.385" v="410" actId="26606"/>
          <ac:picMkLst>
            <pc:docMk/>
            <pc:sldMk cId="1381364803" sldId="267"/>
            <ac:picMk id="2" creationId="{83AE071D-8D32-4743-87C1-082E73D446ED}"/>
          </ac:picMkLst>
        </pc:picChg>
      </pc:sldChg>
      <pc:sldChg chg="addSp delSp modSp mod setBg modClrScheme chgLayout">
        <pc:chgData name="Dan Burns" userId="6b14f4c8afd8de85" providerId="LiveId" clId="{BDE03A12-E78F-4ADC-9026-9175FA5B48BA}" dt="2021-02-06T23:15:21.867" v="411" actId="26606"/>
        <pc:sldMkLst>
          <pc:docMk/>
          <pc:sldMk cId="3105611287" sldId="268"/>
        </pc:sldMkLst>
        <pc:spChg chg="del mod ord">
          <ac:chgData name="Dan Burns" userId="6b14f4c8afd8de85" providerId="LiveId" clId="{BDE03A12-E78F-4ADC-9026-9175FA5B48BA}" dt="2021-02-06T15:47:44.218" v="101" actId="700"/>
          <ac:spMkLst>
            <pc:docMk/>
            <pc:sldMk cId="3105611287" sldId="268"/>
            <ac:spMk id="2" creationId="{A8807EEC-F0A4-474C-ADE6-B81293FF48E5}"/>
          </ac:spMkLst>
        </pc:spChg>
        <pc:spChg chg="del mod ord">
          <ac:chgData name="Dan Burns" userId="6b14f4c8afd8de85" providerId="LiveId" clId="{BDE03A12-E78F-4ADC-9026-9175FA5B48BA}" dt="2021-02-06T15:47:44.218" v="101" actId="700"/>
          <ac:spMkLst>
            <pc:docMk/>
            <pc:sldMk cId="3105611287" sldId="268"/>
            <ac:spMk id="3" creationId="{27D2F95B-5201-4500-B50B-2631086DC5D1}"/>
          </ac:spMkLst>
        </pc:spChg>
        <pc:spChg chg="add mod ord">
          <ac:chgData name="Dan Burns" userId="6b14f4c8afd8de85" providerId="LiveId" clId="{BDE03A12-E78F-4ADC-9026-9175FA5B48BA}" dt="2021-02-06T23:15:21.867" v="411" actId="26606"/>
          <ac:spMkLst>
            <pc:docMk/>
            <pc:sldMk cId="3105611287" sldId="268"/>
            <ac:spMk id="4" creationId="{E5F75190-4DE9-457C-B2B2-051FDC96060A}"/>
          </ac:spMkLst>
        </pc:spChg>
        <pc:spChg chg="add del mod ord">
          <ac:chgData name="Dan Burns" userId="6b14f4c8afd8de85" providerId="LiveId" clId="{BDE03A12-E78F-4ADC-9026-9175FA5B48BA}" dt="2021-02-06T18:30:37.866" v="382"/>
          <ac:spMkLst>
            <pc:docMk/>
            <pc:sldMk cId="3105611287" sldId="268"/>
            <ac:spMk id="5" creationId="{28A87B4D-9487-4143-9209-40F1B0798622}"/>
          </ac:spMkLst>
        </pc:spChg>
        <pc:spChg chg="add mod ord">
          <ac:chgData name="Dan Burns" userId="6b14f4c8afd8de85" providerId="LiveId" clId="{BDE03A12-E78F-4ADC-9026-9175FA5B48BA}" dt="2021-02-06T23:15:21.867" v="411" actId="26606"/>
          <ac:spMkLst>
            <pc:docMk/>
            <pc:sldMk cId="3105611287" sldId="268"/>
            <ac:spMk id="6" creationId="{0C6B9F58-4DC1-4F85-A06B-5347476363BB}"/>
          </ac:spMkLst>
        </pc:spChg>
        <pc:spChg chg="add">
          <ac:chgData name="Dan Burns" userId="6b14f4c8afd8de85" providerId="LiveId" clId="{BDE03A12-E78F-4ADC-9026-9175FA5B48BA}" dt="2021-02-06T23:15:21.867" v="411" actId="26606"/>
          <ac:spMkLst>
            <pc:docMk/>
            <pc:sldMk cId="3105611287" sldId="268"/>
            <ac:spMk id="11" creationId="{5A0118C5-4F8D-4CF4-BADD-53FEACC6C42A}"/>
          </ac:spMkLst>
        </pc:spChg>
        <pc:grpChg chg="add">
          <ac:chgData name="Dan Burns" userId="6b14f4c8afd8de85" providerId="LiveId" clId="{BDE03A12-E78F-4ADC-9026-9175FA5B48BA}" dt="2021-02-06T23:15:21.867" v="411" actId="26606"/>
          <ac:grpSpMkLst>
            <pc:docMk/>
            <pc:sldMk cId="3105611287" sldId="268"/>
            <ac:grpSpMk id="13" creationId="{B894EFA8-F425-4D19-A94B-445388B31E20}"/>
          </ac:grpSpMkLst>
        </pc:grpChg>
        <pc:grpChg chg="add">
          <ac:chgData name="Dan Burns" userId="6b14f4c8afd8de85" providerId="LiveId" clId="{BDE03A12-E78F-4ADC-9026-9175FA5B48BA}" dt="2021-02-06T23:15:21.867" v="411" actId="26606"/>
          <ac:grpSpMkLst>
            <pc:docMk/>
            <pc:sldMk cId="3105611287" sldId="268"/>
            <ac:grpSpMk id="17" creationId="{582A903B-6B78-4F0A-B7C9-3D80499020B8}"/>
          </ac:grpSpMkLst>
        </pc:grpChg>
        <pc:picChg chg="add mod">
          <ac:chgData name="Dan Burns" userId="6b14f4c8afd8de85" providerId="LiveId" clId="{BDE03A12-E78F-4ADC-9026-9175FA5B48BA}" dt="2021-02-06T23:15:21.867" v="411" actId="26606"/>
          <ac:picMkLst>
            <pc:docMk/>
            <pc:sldMk cId="3105611287" sldId="268"/>
            <ac:picMk id="2" creationId="{8BA00921-3626-43A4-BAF7-C7E61E033559}"/>
          </ac:picMkLst>
        </pc:picChg>
      </pc:sldChg>
      <pc:sldChg chg="addSp delSp modSp del mod modClrScheme chgLayout">
        <pc:chgData name="Dan Burns" userId="6b14f4c8afd8de85" providerId="LiveId" clId="{BDE03A12-E78F-4ADC-9026-9175FA5B48BA}" dt="2021-02-06T18:32:36.463" v="401" actId="2696"/>
        <pc:sldMkLst>
          <pc:docMk/>
          <pc:sldMk cId="2789492599" sldId="269"/>
        </pc:sldMkLst>
        <pc:spChg chg="del mod ord">
          <ac:chgData name="Dan Burns" userId="6b14f4c8afd8de85" providerId="LiveId" clId="{BDE03A12-E78F-4ADC-9026-9175FA5B48BA}" dt="2021-02-06T15:47:44.218" v="101" actId="700"/>
          <ac:spMkLst>
            <pc:docMk/>
            <pc:sldMk cId="2789492599" sldId="269"/>
            <ac:spMk id="2" creationId="{93D5938B-E1EC-4E4E-A27C-E77A968C57B8}"/>
          </ac:spMkLst>
        </pc:spChg>
        <pc:spChg chg="del mod ord">
          <ac:chgData name="Dan Burns" userId="6b14f4c8afd8de85" providerId="LiveId" clId="{BDE03A12-E78F-4ADC-9026-9175FA5B48BA}" dt="2021-02-06T15:47:44.218" v="101" actId="700"/>
          <ac:spMkLst>
            <pc:docMk/>
            <pc:sldMk cId="2789492599" sldId="269"/>
            <ac:spMk id="3" creationId="{F91980C4-2B5C-431D-A8EE-A86B3352F3C0}"/>
          </ac:spMkLst>
        </pc:spChg>
        <pc:spChg chg="add mod ord">
          <ac:chgData name="Dan Burns" userId="6b14f4c8afd8de85" providerId="LiveId" clId="{BDE03A12-E78F-4ADC-9026-9175FA5B48BA}" dt="2021-02-06T15:47:44.218" v="101" actId="700"/>
          <ac:spMkLst>
            <pc:docMk/>
            <pc:sldMk cId="2789492599" sldId="269"/>
            <ac:spMk id="4" creationId="{7A76A8B5-02A0-43FB-A332-DB404B3B5669}"/>
          </ac:spMkLst>
        </pc:spChg>
        <pc:spChg chg="add mod ord">
          <ac:chgData name="Dan Burns" userId="6b14f4c8afd8de85" providerId="LiveId" clId="{BDE03A12-E78F-4ADC-9026-9175FA5B48BA}" dt="2021-02-06T15:47:44.218" v="101" actId="700"/>
          <ac:spMkLst>
            <pc:docMk/>
            <pc:sldMk cId="2789492599" sldId="269"/>
            <ac:spMk id="5" creationId="{4F45D6EA-EA77-428D-A588-D97AADE91D07}"/>
          </ac:spMkLst>
        </pc:spChg>
        <pc:spChg chg="add mod ord">
          <ac:chgData name="Dan Burns" userId="6b14f4c8afd8de85" providerId="LiveId" clId="{BDE03A12-E78F-4ADC-9026-9175FA5B48BA}" dt="2021-02-06T15:47:44.218" v="101" actId="700"/>
          <ac:spMkLst>
            <pc:docMk/>
            <pc:sldMk cId="2789492599" sldId="269"/>
            <ac:spMk id="6" creationId="{A894678C-EF1A-471C-A96F-B86E4984EFFA}"/>
          </ac:spMkLst>
        </pc:spChg>
      </pc:sldChg>
      <pc:sldChg chg="modSp mod">
        <pc:chgData name="Dan Burns" userId="6b14f4c8afd8de85" providerId="LiveId" clId="{BDE03A12-E78F-4ADC-9026-9175FA5B48BA}" dt="2021-02-06T18:32:20.113" v="400" actId="20577"/>
        <pc:sldMkLst>
          <pc:docMk/>
          <pc:sldMk cId="116352411" sldId="270"/>
        </pc:sldMkLst>
        <pc:spChg chg="mod">
          <ac:chgData name="Dan Burns" userId="6b14f4c8afd8de85" providerId="LiveId" clId="{BDE03A12-E78F-4ADC-9026-9175FA5B48BA}" dt="2021-02-06T18:32:20.113" v="400" actId="20577"/>
          <ac:spMkLst>
            <pc:docMk/>
            <pc:sldMk cId="116352411" sldId="270"/>
            <ac:spMk id="3" creationId="{9C765173-F653-4ACF-A734-FBC94D38B8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DD30-A4FD-4F28-965D-BFE05085D4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6D3793-9DFF-4A42-A948-A08835A0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4F9D8A-A1C4-4802-875A-224A0B85ADBB}"/>
              </a:ext>
            </a:extLst>
          </p:cNvPr>
          <p:cNvSpPr>
            <a:spLocks noGrp="1"/>
          </p:cNvSpPr>
          <p:nvPr>
            <p:ph type="dt" sz="half" idx="10"/>
          </p:nvPr>
        </p:nvSpPr>
        <p:spPr/>
        <p:txBody>
          <a:bodyPr/>
          <a:lstStyle/>
          <a:p>
            <a:fld id="{5B8D96CB-FBEC-4996-B1FE-9F0C6509A1C8}" type="datetimeFigureOut">
              <a:rPr lang="en-US" smtClean="0"/>
              <a:t>2/10/2021</a:t>
            </a:fld>
            <a:endParaRPr lang="en-US"/>
          </a:p>
        </p:txBody>
      </p:sp>
      <p:sp>
        <p:nvSpPr>
          <p:cNvPr id="5" name="Footer Placeholder 4">
            <a:extLst>
              <a:ext uri="{FF2B5EF4-FFF2-40B4-BE49-F238E27FC236}">
                <a16:creationId xmlns:a16="http://schemas.microsoft.com/office/drawing/2014/main" id="{015EFF52-FDC4-4F64-B533-67B833DBF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2676A-4698-4B99-8CBA-7E5CB599DD24}"/>
              </a:ext>
            </a:extLst>
          </p:cNvPr>
          <p:cNvSpPr>
            <a:spLocks noGrp="1"/>
          </p:cNvSpPr>
          <p:nvPr>
            <p:ph type="sldNum" sz="quarter" idx="12"/>
          </p:nvPr>
        </p:nvSpPr>
        <p:spPr/>
        <p:txBody>
          <a:bodyPr/>
          <a:lstStyle/>
          <a:p>
            <a:fld id="{37D7D084-E3D3-4C75-8C3D-FA5E76D6A097}" type="slidenum">
              <a:rPr lang="en-US" smtClean="0"/>
              <a:t>‹#›</a:t>
            </a:fld>
            <a:endParaRPr lang="en-US"/>
          </a:p>
        </p:txBody>
      </p:sp>
    </p:spTree>
    <p:extLst>
      <p:ext uri="{BB962C8B-B14F-4D97-AF65-F5344CB8AC3E}">
        <p14:creationId xmlns:p14="http://schemas.microsoft.com/office/powerpoint/2010/main" val="57196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E48E1-9CF9-4642-AA4F-19CDFF559A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CDBFFD-FE51-40FB-8609-ACFF7A6454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0ABE8-2489-45C1-9005-06E1405F0A1A}"/>
              </a:ext>
            </a:extLst>
          </p:cNvPr>
          <p:cNvSpPr>
            <a:spLocks noGrp="1"/>
          </p:cNvSpPr>
          <p:nvPr>
            <p:ph type="dt" sz="half" idx="10"/>
          </p:nvPr>
        </p:nvSpPr>
        <p:spPr/>
        <p:txBody>
          <a:bodyPr/>
          <a:lstStyle/>
          <a:p>
            <a:fld id="{5B8D96CB-FBEC-4996-B1FE-9F0C6509A1C8}" type="datetimeFigureOut">
              <a:rPr lang="en-US" smtClean="0"/>
              <a:t>2/10/2021</a:t>
            </a:fld>
            <a:endParaRPr lang="en-US"/>
          </a:p>
        </p:txBody>
      </p:sp>
      <p:sp>
        <p:nvSpPr>
          <p:cNvPr id="5" name="Footer Placeholder 4">
            <a:extLst>
              <a:ext uri="{FF2B5EF4-FFF2-40B4-BE49-F238E27FC236}">
                <a16:creationId xmlns:a16="http://schemas.microsoft.com/office/drawing/2014/main" id="{F8DC91BC-7534-4821-8CFB-B745B9CEC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41B8A-1E4D-4DCC-AF4A-3DA23ECA5EB1}"/>
              </a:ext>
            </a:extLst>
          </p:cNvPr>
          <p:cNvSpPr>
            <a:spLocks noGrp="1"/>
          </p:cNvSpPr>
          <p:nvPr>
            <p:ph type="sldNum" sz="quarter" idx="12"/>
          </p:nvPr>
        </p:nvSpPr>
        <p:spPr/>
        <p:txBody>
          <a:bodyPr/>
          <a:lstStyle/>
          <a:p>
            <a:fld id="{37D7D084-E3D3-4C75-8C3D-FA5E76D6A097}" type="slidenum">
              <a:rPr lang="en-US" smtClean="0"/>
              <a:t>‹#›</a:t>
            </a:fld>
            <a:endParaRPr lang="en-US"/>
          </a:p>
        </p:txBody>
      </p:sp>
    </p:spTree>
    <p:extLst>
      <p:ext uri="{BB962C8B-B14F-4D97-AF65-F5344CB8AC3E}">
        <p14:creationId xmlns:p14="http://schemas.microsoft.com/office/powerpoint/2010/main" val="272530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AE494-582E-4B89-83FC-15AF2E8415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9208CE-9CB9-4477-BE7E-07AC6D4A21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E40A3-9252-46E3-9344-E94233DEA36C}"/>
              </a:ext>
            </a:extLst>
          </p:cNvPr>
          <p:cNvSpPr>
            <a:spLocks noGrp="1"/>
          </p:cNvSpPr>
          <p:nvPr>
            <p:ph type="dt" sz="half" idx="10"/>
          </p:nvPr>
        </p:nvSpPr>
        <p:spPr/>
        <p:txBody>
          <a:bodyPr/>
          <a:lstStyle/>
          <a:p>
            <a:fld id="{5B8D96CB-FBEC-4996-B1FE-9F0C6509A1C8}" type="datetimeFigureOut">
              <a:rPr lang="en-US" smtClean="0"/>
              <a:t>2/10/2021</a:t>
            </a:fld>
            <a:endParaRPr lang="en-US"/>
          </a:p>
        </p:txBody>
      </p:sp>
      <p:sp>
        <p:nvSpPr>
          <p:cNvPr id="5" name="Footer Placeholder 4">
            <a:extLst>
              <a:ext uri="{FF2B5EF4-FFF2-40B4-BE49-F238E27FC236}">
                <a16:creationId xmlns:a16="http://schemas.microsoft.com/office/drawing/2014/main" id="{ADC37DCE-814C-41C3-9252-1A7B28914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F69BB-13E7-4CCF-A8EB-F63AC77F2A00}"/>
              </a:ext>
            </a:extLst>
          </p:cNvPr>
          <p:cNvSpPr>
            <a:spLocks noGrp="1"/>
          </p:cNvSpPr>
          <p:nvPr>
            <p:ph type="sldNum" sz="quarter" idx="12"/>
          </p:nvPr>
        </p:nvSpPr>
        <p:spPr/>
        <p:txBody>
          <a:bodyPr/>
          <a:lstStyle/>
          <a:p>
            <a:fld id="{37D7D084-E3D3-4C75-8C3D-FA5E76D6A097}" type="slidenum">
              <a:rPr lang="en-US" smtClean="0"/>
              <a:t>‹#›</a:t>
            </a:fld>
            <a:endParaRPr lang="en-US"/>
          </a:p>
        </p:txBody>
      </p:sp>
    </p:spTree>
    <p:extLst>
      <p:ext uri="{BB962C8B-B14F-4D97-AF65-F5344CB8AC3E}">
        <p14:creationId xmlns:p14="http://schemas.microsoft.com/office/powerpoint/2010/main" val="66464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6990-3AD2-4DB1-A953-638FC24FF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8923F-3E97-44CD-9FDD-DC8B6D3B85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3F2FB-3E23-40B9-A695-714F58F80C48}"/>
              </a:ext>
            </a:extLst>
          </p:cNvPr>
          <p:cNvSpPr>
            <a:spLocks noGrp="1"/>
          </p:cNvSpPr>
          <p:nvPr>
            <p:ph type="dt" sz="half" idx="10"/>
          </p:nvPr>
        </p:nvSpPr>
        <p:spPr/>
        <p:txBody>
          <a:bodyPr/>
          <a:lstStyle/>
          <a:p>
            <a:fld id="{5B8D96CB-FBEC-4996-B1FE-9F0C6509A1C8}" type="datetimeFigureOut">
              <a:rPr lang="en-US" smtClean="0"/>
              <a:t>2/10/2021</a:t>
            </a:fld>
            <a:endParaRPr lang="en-US"/>
          </a:p>
        </p:txBody>
      </p:sp>
      <p:sp>
        <p:nvSpPr>
          <p:cNvPr id="5" name="Footer Placeholder 4">
            <a:extLst>
              <a:ext uri="{FF2B5EF4-FFF2-40B4-BE49-F238E27FC236}">
                <a16:creationId xmlns:a16="http://schemas.microsoft.com/office/drawing/2014/main" id="{DCE351C7-38AD-410B-892B-C4CC503F8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272C2-B72B-46B7-B3B8-FE230AB0A57F}"/>
              </a:ext>
            </a:extLst>
          </p:cNvPr>
          <p:cNvSpPr>
            <a:spLocks noGrp="1"/>
          </p:cNvSpPr>
          <p:nvPr>
            <p:ph type="sldNum" sz="quarter" idx="12"/>
          </p:nvPr>
        </p:nvSpPr>
        <p:spPr/>
        <p:txBody>
          <a:bodyPr/>
          <a:lstStyle/>
          <a:p>
            <a:fld id="{37D7D084-E3D3-4C75-8C3D-FA5E76D6A097}" type="slidenum">
              <a:rPr lang="en-US" smtClean="0"/>
              <a:t>‹#›</a:t>
            </a:fld>
            <a:endParaRPr lang="en-US"/>
          </a:p>
        </p:txBody>
      </p:sp>
    </p:spTree>
    <p:extLst>
      <p:ext uri="{BB962C8B-B14F-4D97-AF65-F5344CB8AC3E}">
        <p14:creationId xmlns:p14="http://schemas.microsoft.com/office/powerpoint/2010/main" val="51475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DB5B-9681-4415-AA5D-213079EEF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19B0A9-3A06-4A93-A154-0CDD1A730F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0DDD2A-B3EE-472B-96E3-7EF6CAD72F8A}"/>
              </a:ext>
            </a:extLst>
          </p:cNvPr>
          <p:cNvSpPr>
            <a:spLocks noGrp="1"/>
          </p:cNvSpPr>
          <p:nvPr>
            <p:ph type="dt" sz="half" idx="10"/>
          </p:nvPr>
        </p:nvSpPr>
        <p:spPr/>
        <p:txBody>
          <a:bodyPr/>
          <a:lstStyle/>
          <a:p>
            <a:fld id="{5B8D96CB-FBEC-4996-B1FE-9F0C6509A1C8}" type="datetimeFigureOut">
              <a:rPr lang="en-US" smtClean="0"/>
              <a:t>2/10/2021</a:t>
            </a:fld>
            <a:endParaRPr lang="en-US"/>
          </a:p>
        </p:txBody>
      </p:sp>
      <p:sp>
        <p:nvSpPr>
          <p:cNvPr id="5" name="Footer Placeholder 4">
            <a:extLst>
              <a:ext uri="{FF2B5EF4-FFF2-40B4-BE49-F238E27FC236}">
                <a16:creationId xmlns:a16="http://schemas.microsoft.com/office/drawing/2014/main" id="{D9950BB3-0751-4FB5-A7FA-F60F940A3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15876-8F34-4053-81BE-88FA4ABB916D}"/>
              </a:ext>
            </a:extLst>
          </p:cNvPr>
          <p:cNvSpPr>
            <a:spLocks noGrp="1"/>
          </p:cNvSpPr>
          <p:nvPr>
            <p:ph type="sldNum" sz="quarter" idx="12"/>
          </p:nvPr>
        </p:nvSpPr>
        <p:spPr/>
        <p:txBody>
          <a:bodyPr/>
          <a:lstStyle/>
          <a:p>
            <a:fld id="{37D7D084-E3D3-4C75-8C3D-FA5E76D6A097}" type="slidenum">
              <a:rPr lang="en-US" smtClean="0"/>
              <a:t>‹#›</a:t>
            </a:fld>
            <a:endParaRPr lang="en-US"/>
          </a:p>
        </p:txBody>
      </p:sp>
    </p:spTree>
    <p:extLst>
      <p:ext uri="{BB962C8B-B14F-4D97-AF65-F5344CB8AC3E}">
        <p14:creationId xmlns:p14="http://schemas.microsoft.com/office/powerpoint/2010/main" val="137260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8211-0129-4100-8487-8E08172D6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AD951-3436-467C-A835-ED2F1555E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37C35E-0A13-4956-ABE0-995A2ECD10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6512E1-2DDC-4A3E-BF1C-622309649BE1}"/>
              </a:ext>
            </a:extLst>
          </p:cNvPr>
          <p:cNvSpPr>
            <a:spLocks noGrp="1"/>
          </p:cNvSpPr>
          <p:nvPr>
            <p:ph type="dt" sz="half" idx="10"/>
          </p:nvPr>
        </p:nvSpPr>
        <p:spPr/>
        <p:txBody>
          <a:bodyPr/>
          <a:lstStyle/>
          <a:p>
            <a:fld id="{5B8D96CB-FBEC-4996-B1FE-9F0C6509A1C8}" type="datetimeFigureOut">
              <a:rPr lang="en-US" smtClean="0"/>
              <a:t>2/10/2021</a:t>
            </a:fld>
            <a:endParaRPr lang="en-US"/>
          </a:p>
        </p:txBody>
      </p:sp>
      <p:sp>
        <p:nvSpPr>
          <p:cNvPr id="6" name="Footer Placeholder 5">
            <a:extLst>
              <a:ext uri="{FF2B5EF4-FFF2-40B4-BE49-F238E27FC236}">
                <a16:creationId xmlns:a16="http://schemas.microsoft.com/office/drawing/2014/main" id="{AE1D7951-36AF-45AC-81A5-EABC0A5E2A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F27C64-7179-4CBA-B8C8-C82C8961C117}"/>
              </a:ext>
            </a:extLst>
          </p:cNvPr>
          <p:cNvSpPr>
            <a:spLocks noGrp="1"/>
          </p:cNvSpPr>
          <p:nvPr>
            <p:ph type="sldNum" sz="quarter" idx="12"/>
          </p:nvPr>
        </p:nvSpPr>
        <p:spPr/>
        <p:txBody>
          <a:bodyPr/>
          <a:lstStyle/>
          <a:p>
            <a:fld id="{37D7D084-E3D3-4C75-8C3D-FA5E76D6A097}" type="slidenum">
              <a:rPr lang="en-US" smtClean="0"/>
              <a:t>‹#›</a:t>
            </a:fld>
            <a:endParaRPr lang="en-US"/>
          </a:p>
        </p:txBody>
      </p:sp>
    </p:spTree>
    <p:extLst>
      <p:ext uri="{BB962C8B-B14F-4D97-AF65-F5344CB8AC3E}">
        <p14:creationId xmlns:p14="http://schemas.microsoft.com/office/powerpoint/2010/main" val="229534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C8ED-15E4-4CE3-B58B-16836CD6CD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077798-E91E-477A-AFF8-5B7F3F287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447BE2-7108-427E-9AA2-F90A163459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693881-FA52-4E12-96F2-84D386661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993510-A75A-44C9-86B8-107AA87C55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89D11B-32F6-4DDE-916E-C73C50023122}"/>
              </a:ext>
            </a:extLst>
          </p:cNvPr>
          <p:cNvSpPr>
            <a:spLocks noGrp="1"/>
          </p:cNvSpPr>
          <p:nvPr>
            <p:ph type="dt" sz="half" idx="10"/>
          </p:nvPr>
        </p:nvSpPr>
        <p:spPr/>
        <p:txBody>
          <a:bodyPr/>
          <a:lstStyle/>
          <a:p>
            <a:fld id="{5B8D96CB-FBEC-4996-B1FE-9F0C6509A1C8}" type="datetimeFigureOut">
              <a:rPr lang="en-US" smtClean="0"/>
              <a:t>2/10/2021</a:t>
            </a:fld>
            <a:endParaRPr lang="en-US"/>
          </a:p>
        </p:txBody>
      </p:sp>
      <p:sp>
        <p:nvSpPr>
          <p:cNvPr id="8" name="Footer Placeholder 7">
            <a:extLst>
              <a:ext uri="{FF2B5EF4-FFF2-40B4-BE49-F238E27FC236}">
                <a16:creationId xmlns:a16="http://schemas.microsoft.com/office/drawing/2014/main" id="{0F0CA075-B0EA-4220-8606-D425F7CA21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2FB19-9AEF-42A7-AE83-1A59AF3615CB}"/>
              </a:ext>
            </a:extLst>
          </p:cNvPr>
          <p:cNvSpPr>
            <a:spLocks noGrp="1"/>
          </p:cNvSpPr>
          <p:nvPr>
            <p:ph type="sldNum" sz="quarter" idx="12"/>
          </p:nvPr>
        </p:nvSpPr>
        <p:spPr/>
        <p:txBody>
          <a:bodyPr/>
          <a:lstStyle/>
          <a:p>
            <a:fld id="{37D7D084-E3D3-4C75-8C3D-FA5E76D6A097}" type="slidenum">
              <a:rPr lang="en-US" smtClean="0"/>
              <a:t>‹#›</a:t>
            </a:fld>
            <a:endParaRPr lang="en-US"/>
          </a:p>
        </p:txBody>
      </p:sp>
    </p:spTree>
    <p:extLst>
      <p:ext uri="{BB962C8B-B14F-4D97-AF65-F5344CB8AC3E}">
        <p14:creationId xmlns:p14="http://schemas.microsoft.com/office/powerpoint/2010/main" val="348150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4835-2AB2-4405-BAC8-A0AF230BA4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9FE21-9A20-43C2-93F8-50C7BDC2CE4F}"/>
              </a:ext>
            </a:extLst>
          </p:cNvPr>
          <p:cNvSpPr>
            <a:spLocks noGrp="1"/>
          </p:cNvSpPr>
          <p:nvPr>
            <p:ph type="dt" sz="half" idx="10"/>
          </p:nvPr>
        </p:nvSpPr>
        <p:spPr/>
        <p:txBody>
          <a:bodyPr/>
          <a:lstStyle/>
          <a:p>
            <a:fld id="{5B8D96CB-FBEC-4996-B1FE-9F0C6509A1C8}" type="datetimeFigureOut">
              <a:rPr lang="en-US" smtClean="0"/>
              <a:t>2/10/2021</a:t>
            </a:fld>
            <a:endParaRPr lang="en-US"/>
          </a:p>
        </p:txBody>
      </p:sp>
      <p:sp>
        <p:nvSpPr>
          <p:cNvPr id="4" name="Footer Placeholder 3">
            <a:extLst>
              <a:ext uri="{FF2B5EF4-FFF2-40B4-BE49-F238E27FC236}">
                <a16:creationId xmlns:a16="http://schemas.microsoft.com/office/drawing/2014/main" id="{7B47C814-3563-4E31-8591-B079860340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74978E-04D9-4855-86BB-096B8EF2CF18}"/>
              </a:ext>
            </a:extLst>
          </p:cNvPr>
          <p:cNvSpPr>
            <a:spLocks noGrp="1"/>
          </p:cNvSpPr>
          <p:nvPr>
            <p:ph type="sldNum" sz="quarter" idx="12"/>
          </p:nvPr>
        </p:nvSpPr>
        <p:spPr/>
        <p:txBody>
          <a:bodyPr/>
          <a:lstStyle/>
          <a:p>
            <a:fld id="{37D7D084-E3D3-4C75-8C3D-FA5E76D6A097}" type="slidenum">
              <a:rPr lang="en-US" smtClean="0"/>
              <a:t>‹#›</a:t>
            </a:fld>
            <a:endParaRPr lang="en-US"/>
          </a:p>
        </p:txBody>
      </p:sp>
    </p:spTree>
    <p:extLst>
      <p:ext uri="{BB962C8B-B14F-4D97-AF65-F5344CB8AC3E}">
        <p14:creationId xmlns:p14="http://schemas.microsoft.com/office/powerpoint/2010/main" val="352396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3279B-262E-48B7-893B-9C479426B6C0}"/>
              </a:ext>
            </a:extLst>
          </p:cNvPr>
          <p:cNvSpPr>
            <a:spLocks noGrp="1"/>
          </p:cNvSpPr>
          <p:nvPr>
            <p:ph type="dt" sz="half" idx="10"/>
          </p:nvPr>
        </p:nvSpPr>
        <p:spPr/>
        <p:txBody>
          <a:bodyPr/>
          <a:lstStyle/>
          <a:p>
            <a:fld id="{5B8D96CB-FBEC-4996-B1FE-9F0C6509A1C8}" type="datetimeFigureOut">
              <a:rPr lang="en-US" smtClean="0"/>
              <a:t>2/10/2021</a:t>
            </a:fld>
            <a:endParaRPr lang="en-US"/>
          </a:p>
        </p:txBody>
      </p:sp>
      <p:sp>
        <p:nvSpPr>
          <p:cNvPr id="3" name="Footer Placeholder 2">
            <a:extLst>
              <a:ext uri="{FF2B5EF4-FFF2-40B4-BE49-F238E27FC236}">
                <a16:creationId xmlns:a16="http://schemas.microsoft.com/office/drawing/2014/main" id="{7500AC12-E865-4328-BB6E-9323D39CF1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0D18FC-D4FB-4272-A93C-42A4CAF2CAA6}"/>
              </a:ext>
            </a:extLst>
          </p:cNvPr>
          <p:cNvSpPr>
            <a:spLocks noGrp="1"/>
          </p:cNvSpPr>
          <p:nvPr>
            <p:ph type="sldNum" sz="quarter" idx="12"/>
          </p:nvPr>
        </p:nvSpPr>
        <p:spPr/>
        <p:txBody>
          <a:bodyPr/>
          <a:lstStyle/>
          <a:p>
            <a:fld id="{37D7D084-E3D3-4C75-8C3D-FA5E76D6A097}" type="slidenum">
              <a:rPr lang="en-US" smtClean="0"/>
              <a:t>‹#›</a:t>
            </a:fld>
            <a:endParaRPr lang="en-US"/>
          </a:p>
        </p:txBody>
      </p:sp>
    </p:spTree>
    <p:extLst>
      <p:ext uri="{BB962C8B-B14F-4D97-AF65-F5344CB8AC3E}">
        <p14:creationId xmlns:p14="http://schemas.microsoft.com/office/powerpoint/2010/main" val="412733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BD8E-2659-48F6-B314-C86E27E35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D2FC3-4AA4-428D-9C27-7AF427377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08172C-6479-4082-86DF-00BDBDDE4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49713-8495-46D5-AAD6-76A6FA3E36AD}"/>
              </a:ext>
            </a:extLst>
          </p:cNvPr>
          <p:cNvSpPr>
            <a:spLocks noGrp="1"/>
          </p:cNvSpPr>
          <p:nvPr>
            <p:ph type="dt" sz="half" idx="10"/>
          </p:nvPr>
        </p:nvSpPr>
        <p:spPr/>
        <p:txBody>
          <a:bodyPr/>
          <a:lstStyle/>
          <a:p>
            <a:fld id="{5B8D96CB-FBEC-4996-B1FE-9F0C6509A1C8}" type="datetimeFigureOut">
              <a:rPr lang="en-US" smtClean="0"/>
              <a:t>2/10/2021</a:t>
            </a:fld>
            <a:endParaRPr lang="en-US"/>
          </a:p>
        </p:txBody>
      </p:sp>
      <p:sp>
        <p:nvSpPr>
          <p:cNvPr id="6" name="Footer Placeholder 5">
            <a:extLst>
              <a:ext uri="{FF2B5EF4-FFF2-40B4-BE49-F238E27FC236}">
                <a16:creationId xmlns:a16="http://schemas.microsoft.com/office/drawing/2014/main" id="{319F6CCD-C47B-4748-8AF9-51C47E42E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B7708-C94F-4969-ABA0-D15B09C1EDB9}"/>
              </a:ext>
            </a:extLst>
          </p:cNvPr>
          <p:cNvSpPr>
            <a:spLocks noGrp="1"/>
          </p:cNvSpPr>
          <p:nvPr>
            <p:ph type="sldNum" sz="quarter" idx="12"/>
          </p:nvPr>
        </p:nvSpPr>
        <p:spPr/>
        <p:txBody>
          <a:bodyPr/>
          <a:lstStyle/>
          <a:p>
            <a:fld id="{37D7D084-E3D3-4C75-8C3D-FA5E76D6A097}" type="slidenum">
              <a:rPr lang="en-US" smtClean="0"/>
              <a:t>‹#›</a:t>
            </a:fld>
            <a:endParaRPr lang="en-US"/>
          </a:p>
        </p:txBody>
      </p:sp>
    </p:spTree>
    <p:extLst>
      <p:ext uri="{BB962C8B-B14F-4D97-AF65-F5344CB8AC3E}">
        <p14:creationId xmlns:p14="http://schemas.microsoft.com/office/powerpoint/2010/main" val="402935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3C79-71CC-4B8F-B9A4-7692A5F44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DCFF74-1313-4D60-9712-1200F2B10B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C82A56-27F9-4D15-A206-0C2904256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416EC-FE07-4DF2-879B-DD6C617A3398}"/>
              </a:ext>
            </a:extLst>
          </p:cNvPr>
          <p:cNvSpPr>
            <a:spLocks noGrp="1"/>
          </p:cNvSpPr>
          <p:nvPr>
            <p:ph type="dt" sz="half" idx="10"/>
          </p:nvPr>
        </p:nvSpPr>
        <p:spPr/>
        <p:txBody>
          <a:bodyPr/>
          <a:lstStyle/>
          <a:p>
            <a:fld id="{5B8D96CB-FBEC-4996-B1FE-9F0C6509A1C8}" type="datetimeFigureOut">
              <a:rPr lang="en-US" smtClean="0"/>
              <a:t>2/10/2021</a:t>
            </a:fld>
            <a:endParaRPr lang="en-US"/>
          </a:p>
        </p:txBody>
      </p:sp>
      <p:sp>
        <p:nvSpPr>
          <p:cNvPr id="6" name="Footer Placeholder 5">
            <a:extLst>
              <a:ext uri="{FF2B5EF4-FFF2-40B4-BE49-F238E27FC236}">
                <a16:creationId xmlns:a16="http://schemas.microsoft.com/office/drawing/2014/main" id="{6BEC096C-A2E2-449F-8BC4-8D46CBF6F5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91349-B4D9-450F-AA29-DEC73938879E}"/>
              </a:ext>
            </a:extLst>
          </p:cNvPr>
          <p:cNvSpPr>
            <a:spLocks noGrp="1"/>
          </p:cNvSpPr>
          <p:nvPr>
            <p:ph type="sldNum" sz="quarter" idx="12"/>
          </p:nvPr>
        </p:nvSpPr>
        <p:spPr/>
        <p:txBody>
          <a:bodyPr/>
          <a:lstStyle/>
          <a:p>
            <a:fld id="{37D7D084-E3D3-4C75-8C3D-FA5E76D6A097}" type="slidenum">
              <a:rPr lang="en-US" smtClean="0"/>
              <a:t>‹#›</a:t>
            </a:fld>
            <a:endParaRPr lang="en-US"/>
          </a:p>
        </p:txBody>
      </p:sp>
    </p:spTree>
    <p:extLst>
      <p:ext uri="{BB962C8B-B14F-4D97-AF65-F5344CB8AC3E}">
        <p14:creationId xmlns:p14="http://schemas.microsoft.com/office/powerpoint/2010/main" val="129303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D0B3C-C979-42E9-B1D6-C783816C4F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5EC809-7EAA-4D5C-8267-5F67D68E2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B32C0-AE28-45F3-8826-B2D9ED3CCC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D96CB-FBEC-4996-B1FE-9F0C6509A1C8}" type="datetimeFigureOut">
              <a:rPr lang="en-US" smtClean="0"/>
              <a:t>2/10/2021</a:t>
            </a:fld>
            <a:endParaRPr lang="en-US"/>
          </a:p>
        </p:txBody>
      </p:sp>
      <p:sp>
        <p:nvSpPr>
          <p:cNvPr id="5" name="Footer Placeholder 4">
            <a:extLst>
              <a:ext uri="{FF2B5EF4-FFF2-40B4-BE49-F238E27FC236}">
                <a16:creationId xmlns:a16="http://schemas.microsoft.com/office/drawing/2014/main" id="{0757D9D8-C8AA-4F73-8A17-A4287228B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ED5925-F558-41FF-A78C-3888361746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7D084-E3D3-4C75-8C3D-FA5E76D6A097}" type="slidenum">
              <a:rPr lang="en-US" smtClean="0"/>
              <a:t>‹#›</a:t>
            </a:fld>
            <a:endParaRPr lang="en-US"/>
          </a:p>
        </p:txBody>
      </p:sp>
    </p:spTree>
    <p:extLst>
      <p:ext uri="{BB962C8B-B14F-4D97-AF65-F5344CB8AC3E}">
        <p14:creationId xmlns:p14="http://schemas.microsoft.com/office/powerpoint/2010/main" val="936066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orgeanddiscover.com/"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37179-99BB-4DD7-BDD7-F328C2DA1072}"/>
              </a:ext>
            </a:extLst>
          </p:cNvPr>
          <p:cNvSpPr>
            <a:spLocks noGrp="1"/>
          </p:cNvSpPr>
          <p:nvPr>
            <p:ph type="ctrTitle"/>
          </p:nvPr>
        </p:nvSpPr>
        <p:spPr>
          <a:xfrm>
            <a:off x="7464614" y="1783959"/>
            <a:ext cx="4087306" cy="2889114"/>
          </a:xfrm>
        </p:spPr>
        <p:txBody>
          <a:bodyPr anchor="b">
            <a:normAutofit/>
          </a:bodyPr>
          <a:lstStyle/>
          <a:p>
            <a:pPr algn="l"/>
            <a:r>
              <a:rPr lang="en-US" sz="5000"/>
              <a:t>Appleseed Ventures </a:t>
            </a:r>
            <a:br>
              <a:rPr lang="en-US" sz="5000"/>
            </a:br>
            <a:r>
              <a:rPr lang="en-US" sz="5000"/>
              <a:t>Actors and Filmmakers</a:t>
            </a:r>
          </a:p>
        </p:txBody>
      </p:sp>
      <p:sp>
        <p:nvSpPr>
          <p:cNvPr id="3" name="Subtitle 2">
            <a:extLst>
              <a:ext uri="{FF2B5EF4-FFF2-40B4-BE49-F238E27FC236}">
                <a16:creationId xmlns:a16="http://schemas.microsoft.com/office/drawing/2014/main" id="{9C765173-F653-4ACF-A734-FBC94D38B803}"/>
              </a:ext>
            </a:extLst>
          </p:cNvPr>
          <p:cNvSpPr>
            <a:spLocks noGrp="1"/>
          </p:cNvSpPr>
          <p:nvPr>
            <p:ph type="subTitle" idx="1"/>
          </p:nvPr>
        </p:nvSpPr>
        <p:spPr>
          <a:xfrm>
            <a:off x="7464612" y="4750893"/>
            <a:ext cx="4087305" cy="1147863"/>
          </a:xfrm>
        </p:spPr>
        <p:txBody>
          <a:bodyPr anchor="t">
            <a:normAutofit/>
          </a:bodyPr>
          <a:lstStyle/>
          <a:p>
            <a:pPr algn="l"/>
            <a:endParaRPr lang="en-US" sz="1900"/>
          </a:p>
          <a:p>
            <a:pPr algn="l"/>
            <a:r>
              <a:rPr lang="en-US" sz="1900"/>
              <a:t>Hide Your Love Away</a:t>
            </a:r>
          </a:p>
          <a:p>
            <a:pPr algn="l"/>
            <a:r>
              <a:rPr lang="en-US" sz="1900"/>
              <a:t>2021</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Camera lens">
            <a:extLst>
              <a:ext uri="{FF2B5EF4-FFF2-40B4-BE49-F238E27FC236}">
                <a16:creationId xmlns:a16="http://schemas.microsoft.com/office/drawing/2014/main" id="{6B46AF68-687C-418C-BF4A-426095221684}"/>
              </a:ext>
            </a:extLst>
          </p:cNvPr>
          <p:cNvPicPr>
            <a:picLocks noChangeAspect="1"/>
          </p:cNvPicPr>
          <p:nvPr/>
        </p:nvPicPr>
        <p:blipFill rotWithShape="1">
          <a:blip r:embed="rId2"/>
          <a:srcRect l="3239" r="2835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621458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5F75190-4DE9-457C-B2B2-051FDC96060A}"/>
              </a:ext>
            </a:extLst>
          </p:cNvPr>
          <p:cNvSpPr>
            <a:spLocks noGrp="1"/>
          </p:cNvSpPr>
          <p:nvPr>
            <p:ph type="title"/>
          </p:nvPr>
        </p:nvSpPr>
        <p:spPr>
          <a:xfrm>
            <a:off x="6234865" y="568517"/>
            <a:ext cx="5248221" cy="1067209"/>
          </a:xfrm>
        </p:spPr>
        <p:txBody>
          <a:bodyPr vert="horz" lIns="91440" tIns="45720" rIns="91440" bIns="45720" rtlCol="0" anchor="ctr">
            <a:normAutofit/>
          </a:bodyPr>
          <a:lstStyle/>
          <a:p>
            <a:r>
              <a:rPr lang="en-US" dirty="0">
                <a:solidFill>
                  <a:schemeClr val="bg1"/>
                </a:solidFill>
              </a:rPr>
              <a:t>Brian Levin - Editor</a:t>
            </a:r>
          </a:p>
        </p:txBody>
      </p:sp>
      <p:pic>
        <p:nvPicPr>
          <p:cNvPr id="2" name="Content Placeholder 1">
            <a:extLst>
              <a:ext uri="{FF2B5EF4-FFF2-40B4-BE49-F238E27FC236}">
                <a16:creationId xmlns:a16="http://schemas.microsoft.com/office/drawing/2014/main" id="{8BA00921-3626-43A4-BAF7-C7E61E033559}"/>
              </a:ext>
            </a:extLst>
          </p:cNvPr>
          <p:cNvPicPr>
            <a:picLocks noGrp="1" noChangeAspect="1"/>
          </p:cNvPicPr>
          <p:nvPr>
            <p:ph sz="half" idx="1"/>
          </p:nvPr>
        </p:nvPicPr>
        <p:blipFill rotWithShape="1">
          <a:blip r:embed="rId2"/>
          <a:srcRect l="20904" r="22845"/>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3" name="Group 1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4" name="Freeform: Shape 1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Content Placeholder 5">
            <a:extLst>
              <a:ext uri="{FF2B5EF4-FFF2-40B4-BE49-F238E27FC236}">
                <a16:creationId xmlns:a16="http://schemas.microsoft.com/office/drawing/2014/main" id="{0C6B9F58-4DC1-4F85-A06B-5347476363BB}"/>
              </a:ext>
            </a:extLst>
          </p:cNvPr>
          <p:cNvSpPr>
            <a:spLocks noGrp="1"/>
          </p:cNvSpPr>
          <p:nvPr>
            <p:ph sz="half" idx="2"/>
          </p:nvPr>
        </p:nvSpPr>
        <p:spPr>
          <a:xfrm>
            <a:off x="6234868" y="1820369"/>
            <a:ext cx="5217173" cy="4351338"/>
          </a:xfrm>
        </p:spPr>
        <p:txBody>
          <a:bodyPr vert="horz" lIns="91440" tIns="45720" rIns="91440" bIns="45720" rtlCol="0">
            <a:normAutofit/>
          </a:bodyPr>
          <a:lstStyle/>
          <a:p>
            <a:r>
              <a:rPr lang="en-US" sz="2000" dirty="0">
                <a:solidFill>
                  <a:schemeClr val="bg1"/>
                </a:solidFill>
                <a:effectLst/>
              </a:rPr>
              <a:t>Brian is a director, producer, and editor based in Los Angeles. He runs a boutique production company called Forge and Discover, which is focused on helping creatives bring their stories to life. As an editor, Brian has had a lot of success crafting a variety of different films, from feature length narratives to broadcast and short documentaries. He's been editing films since an early age, and has carried that passion for filmmaking with him from childhood until now. Though the technology may have changed, his enthusiasm has not. You can learn more about Brian at </a:t>
            </a:r>
            <a:r>
              <a:rPr lang="en-US" sz="2000" u="sng" dirty="0">
                <a:solidFill>
                  <a:schemeClr val="bg1"/>
                </a:solidFill>
                <a:effectLst/>
                <a:hlinkClick r:id="rId3"/>
              </a:rPr>
              <a:t>www.forgeanddiscover.com</a:t>
            </a:r>
            <a:endParaRPr lang="en-US" sz="2000" dirty="0">
              <a:solidFill>
                <a:schemeClr val="bg1"/>
              </a:solidFill>
              <a:effectLst/>
            </a:endParaRPr>
          </a:p>
          <a:p>
            <a:endParaRPr lang="en-US" sz="2000" dirty="0">
              <a:solidFill>
                <a:schemeClr val="bg1"/>
              </a:solidFill>
            </a:endParaRPr>
          </a:p>
        </p:txBody>
      </p:sp>
      <p:grpSp>
        <p:nvGrpSpPr>
          <p:cNvPr id="1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8" name="Freeform: Shape 1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05611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D51E88D-25A2-4312-8D81-4162F6421BFA}"/>
              </a:ext>
            </a:extLst>
          </p:cNvPr>
          <p:cNvSpPr>
            <a:spLocks noGrp="1"/>
          </p:cNvSpPr>
          <p:nvPr>
            <p:ph type="title"/>
          </p:nvPr>
        </p:nvSpPr>
        <p:spPr>
          <a:xfrm>
            <a:off x="6234865" y="568517"/>
            <a:ext cx="5248221" cy="1067209"/>
          </a:xfrm>
        </p:spPr>
        <p:txBody>
          <a:bodyPr vert="horz" lIns="91440" tIns="45720" rIns="91440" bIns="45720" rtlCol="0" anchor="ctr">
            <a:normAutofit fontScale="90000"/>
          </a:bodyPr>
          <a:lstStyle/>
          <a:p>
            <a:r>
              <a:rPr lang="en-US" dirty="0">
                <a:solidFill>
                  <a:schemeClr val="bg1"/>
                </a:solidFill>
              </a:rPr>
              <a:t>David Pinkston – Lights and sound</a:t>
            </a:r>
          </a:p>
        </p:txBody>
      </p:sp>
      <p:pic>
        <p:nvPicPr>
          <p:cNvPr id="7" name="Content Placeholder 6">
            <a:extLst>
              <a:ext uri="{FF2B5EF4-FFF2-40B4-BE49-F238E27FC236}">
                <a16:creationId xmlns:a16="http://schemas.microsoft.com/office/drawing/2014/main" id="{F004A7F6-9A80-476B-A183-739C66A96E67}"/>
              </a:ext>
            </a:extLst>
          </p:cNvPr>
          <p:cNvPicPr>
            <a:picLocks noGrp="1" noChangeAspect="1"/>
          </p:cNvPicPr>
          <p:nvPr>
            <p:ph sz="half" idx="1"/>
          </p:nvPr>
        </p:nvPicPr>
        <p:blipFill rotWithShape="1">
          <a:blip r:embed="rId2"/>
          <a:srcRect l="13161" r="9341" b="3"/>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36" name="Group 35">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37" name="Freeform: Shape 3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8" name="Freeform: Shape 3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Content Placeholder 5">
            <a:extLst>
              <a:ext uri="{FF2B5EF4-FFF2-40B4-BE49-F238E27FC236}">
                <a16:creationId xmlns:a16="http://schemas.microsoft.com/office/drawing/2014/main" id="{74303EE0-3EF1-4989-BB30-71F5F1BB5D6F}"/>
              </a:ext>
            </a:extLst>
          </p:cNvPr>
          <p:cNvSpPr>
            <a:spLocks noGrp="1"/>
          </p:cNvSpPr>
          <p:nvPr>
            <p:ph sz="half" idx="2"/>
          </p:nvPr>
        </p:nvSpPr>
        <p:spPr>
          <a:xfrm>
            <a:off x="6234868" y="1820369"/>
            <a:ext cx="5217173" cy="4351338"/>
          </a:xfrm>
        </p:spPr>
        <p:txBody>
          <a:bodyPr vert="horz" lIns="91440" tIns="45720" rIns="91440" bIns="45720" rtlCol="0">
            <a:normAutofit/>
          </a:bodyPr>
          <a:lstStyle/>
          <a:p>
            <a:r>
              <a:rPr lang="en-US" sz="2400" dirty="0">
                <a:solidFill>
                  <a:schemeClr val="bg1"/>
                </a:solidFill>
                <a:effectLst/>
              </a:rPr>
              <a:t>David has been a professional cinematographer and freelance editor since 1980. His film and video projects include features, shorts, documentaries, commercials and web base interactive videos for corporations. He has a Master of Fine Arts in screen writing and directing from the Vermont College of Fine Arts and additional training from the American Society of Cinematographers and the IMAX Corporation.</a:t>
            </a:r>
          </a:p>
          <a:p>
            <a:endParaRPr lang="en-US" sz="2400" dirty="0">
              <a:solidFill>
                <a:schemeClr val="bg1"/>
              </a:solidFill>
            </a:endParaRPr>
          </a:p>
        </p:txBody>
      </p:sp>
      <p:grpSp>
        <p:nvGrpSpPr>
          <p:cNvPr id="40"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1" name="Freeform: Shape 40">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91557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F8663E1-28FE-4EA1-88F0-BEBA4BC2B4AE}"/>
              </a:ext>
            </a:extLst>
          </p:cNvPr>
          <p:cNvSpPr>
            <a:spLocks noGrp="1"/>
          </p:cNvSpPr>
          <p:nvPr>
            <p:ph type="title"/>
          </p:nvPr>
        </p:nvSpPr>
        <p:spPr>
          <a:xfrm>
            <a:off x="6234865" y="568517"/>
            <a:ext cx="5248221" cy="1067209"/>
          </a:xfrm>
        </p:spPr>
        <p:txBody>
          <a:bodyPr vert="horz" lIns="91440" tIns="45720" rIns="91440" bIns="45720" rtlCol="0" anchor="ctr">
            <a:normAutofit fontScale="90000"/>
          </a:bodyPr>
          <a:lstStyle/>
          <a:p>
            <a:r>
              <a:rPr lang="en-US" dirty="0">
                <a:solidFill>
                  <a:schemeClr val="bg1"/>
                </a:solidFill>
              </a:rPr>
              <a:t>Ben </a:t>
            </a:r>
            <a:r>
              <a:rPr lang="en-US" dirty="0" err="1">
                <a:solidFill>
                  <a:schemeClr val="bg1"/>
                </a:solidFill>
              </a:rPr>
              <a:t>Klewais</a:t>
            </a:r>
            <a:r>
              <a:rPr lang="en-US" dirty="0">
                <a:solidFill>
                  <a:schemeClr val="bg1"/>
                </a:solidFill>
              </a:rPr>
              <a:t> – Visual Effects</a:t>
            </a:r>
          </a:p>
        </p:txBody>
      </p:sp>
      <p:pic>
        <p:nvPicPr>
          <p:cNvPr id="2" name="Content Placeholder 1">
            <a:extLst>
              <a:ext uri="{FF2B5EF4-FFF2-40B4-BE49-F238E27FC236}">
                <a16:creationId xmlns:a16="http://schemas.microsoft.com/office/drawing/2014/main" id="{83AE071D-8D32-4743-87C1-082E73D446ED}"/>
              </a:ext>
            </a:extLst>
          </p:cNvPr>
          <p:cNvPicPr>
            <a:picLocks noGrp="1" noChangeAspect="1"/>
          </p:cNvPicPr>
          <p:nvPr>
            <p:ph sz="half" idx="1"/>
          </p:nvPr>
        </p:nvPicPr>
        <p:blipFill rotWithShape="1">
          <a:blip r:embed="rId2"/>
          <a:srcRect r="-3" b="-3"/>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3" name="Group 1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4" name="Freeform: Shape 1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Content Placeholder 5">
            <a:extLst>
              <a:ext uri="{FF2B5EF4-FFF2-40B4-BE49-F238E27FC236}">
                <a16:creationId xmlns:a16="http://schemas.microsoft.com/office/drawing/2014/main" id="{69AC48DF-964C-479E-947B-FA1959245B89}"/>
              </a:ext>
            </a:extLst>
          </p:cNvPr>
          <p:cNvSpPr>
            <a:spLocks noGrp="1"/>
          </p:cNvSpPr>
          <p:nvPr>
            <p:ph sz="half" idx="2"/>
          </p:nvPr>
        </p:nvSpPr>
        <p:spPr>
          <a:xfrm>
            <a:off x="6234868" y="1820369"/>
            <a:ext cx="5217173" cy="4351338"/>
          </a:xfrm>
        </p:spPr>
        <p:txBody>
          <a:bodyPr vert="horz" lIns="91440" tIns="45720" rIns="91440" bIns="45720" rtlCol="0">
            <a:normAutofit lnSpcReduction="10000"/>
          </a:bodyPr>
          <a:lstStyle/>
          <a:p>
            <a:r>
              <a:rPr lang="en-US" dirty="0">
                <a:solidFill>
                  <a:schemeClr val="bg1"/>
                </a:solidFill>
              </a:rPr>
              <a:t>Ben </a:t>
            </a:r>
            <a:r>
              <a:rPr lang="en-US" dirty="0" err="1">
                <a:solidFill>
                  <a:schemeClr val="bg1"/>
                </a:solidFill>
              </a:rPr>
              <a:t>Klewais</a:t>
            </a:r>
            <a:r>
              <a:rPr lang="en-US" dirty="0">
                <a:solidFill>
                  <a:schemeClr val="bg1"/>
                </a:solidFill>
              </a:rPr>
              <a:t> is a VFX artist from Belgium. He has a background developing mobile apps and websites from his degree in Multimedia.</a:t>
            </a:r>
          </a:p>
          <a:p>
            <a:r>
              <a:rPr lang="en-US" dirty="0">
                <a:solidFill>
                  <a:schemeClr val="bg1"/>
                </a:solidFill>
              </a:rPr>
              <a:t>In 2017 he did an internship in Los Angeles to pursue his interest in visual effects and since then has been working with social media creators Zach King and Aaron’s Animals.</a:t>
            </a:r>
          </a:p>
        </p:txBody>
      </p:sp>
      <p:grpSp>
        <p:nvGrpSpPr>
          <p:cNvPr id="1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8" name="Freeform: Shape 1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81364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130C-72C6-4C0B-82F4-71A697580700}"/>
              </a:ext>
            </a:extLst>
          </p:cNvPr>
          <p:cNvSpPr>
            <a:spLocks noGrp="1"/>
          </p:cNvSpPr>
          <p:nvPr>
            <p:ph type="title"/>
          </p:nvPr>
        </p:nvSpPr>
        <p:spPr>
          <a:xfrm>
            <a:off x="6234330" y="803325"/>
            <a:ext cx="5314536" cy="1325563"/>
          </a:xfrm>
        </p:spPr>
        <p:txBody>
          <a:bodyPr vert="horz" lIns="91440" tIns="45720" rIns="91440" bIns="45720" rtlCol="0" anchor="ctr">
            <a:normAutofit/>
          </a:bodyPr>
          <a:lstStyle/>
          <a:p>
            <a:r>
              <a:rPr lang="en-US" dirty="0"/>
              <a:t>Andrew Adams - Poster</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erson in a tuxedo&#10;&#10;Description automatically generated">
            <a:extLst>
              <a:ext uri="{FF2B5EF4-FFF2-40B4-BE49-F238E27FC236}">
                <a16:creationId xmlns:a16="http://schemas.microsoft.com/office/drawing/2014/main" id="{E1C3784B-60B9-4BA9-AED6-CA70FC937340}"/>
              </a:ext>
            </a:extLst>
          </p:cNvPr>
          <p:cNvPicPr>
            <a:picLocks noGrp="1" noChangeAspect="1"/>
          </p:cNvPicPr>
          <p:nvPr>
            <p:ph sz="half" idx="1"/>
          </p:nvPr>
        </p:nvPicPr>
        <p:blipFill rotWithShape="1">
          <a:blip r:embed="rId2"/>
          <a:srcRect r="3767"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827D3458-A238-45DD-A47E-463A715F16D1}"/>
              </a:ext>
            </a:extLst>
          </p:cNvPr>
          <p:cNvSpPr>
            <a:spLocks noGrp="1"/>
          </p:cNvSpPr>
          <p:nvPr>
            <p:ph sz="half" idx="2"/>
          </p:nvPr>
        </p:nvSpPr>
        <p:spPr>
          <a:xfrm>
            <a:off x="6234329" y="2279018"/>
            <a:ext cx="5314543" cy="3375920"/>
          </a:xfrm>
        </p:spPr>
        <p:txBody>
          <a:bodyPr vert="horz" lIns="91440" tIns="45720" rIns="91440" bIns="45720" rtlCol="0" anchor="t">
            <a:normAutofit/>
          </a:bodyPr>
          <a:lstStyle/>
          <a:p>
            <a:r>
              <a:rPr lang="en-US" sz="1800" dirty="0"/>
              <a:t>Creative Director at Atomic Productions</a:t>
            </a:r>
          </a:p>
          <a:p>
            <a:r>
              <a:rPr lang="en-US" sz="1800" dirty="0"/>
              <a:t>Past: Total Frat Move</a:t>
            </a:r>
          </a:p>
          <a:p>
            <a:r>
              <a:rPr lang="en-US" sz="1800" dirty="0"/>
              <a:t>Studied at The University of Texas at Austin</a:t>
            </a:r>
          </a:p>
          <a:p>
            <a:r>
              <a:rPr lang="en-US" sz="1800" dirty="0"/>
              <a:t>Attended from 2008 to 2012</a:t>
            </a:r>
          </a:p>
          <a:p>
            <a:r>
              <a:rPr lang="en-US" sz="1800" dirty="0"/>
              <a:t>Lives in Dallas, Texas</a:t>
            </a:r>
          </a:p>
          <a:p>
            <a:endParaRPr lang="en-US" sz="1800" dirty="0"/>
          </a:p>
        </p:txBody>
      </p:sp>
    </p:spTree>
    <p:extLst>
      <p:ext uri="{BB962C8B-B14F-4D97-AF65-F5344CB8AC3E}">
        <p14:creationId xmlns:p14="http://schemas.microsoft.com/office/powerpoint/2010/main" val="20878845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4673180-D005-4C60-9C39-C7E866DBC692}"/>
              </a:ext>
            </a:extLst>
          </p:cNvPr>
          <p:cNvSpPr>
            <a:spLocks noGrp="1"/>
          </p:cNvSpPr>
          <p:nvPr>
            <p:ph type="title"/>
          </p:nvPr>
        </p:nvSpPr>
        <p:spPr>
          <a:xfrm>
            <a:off x="6234865" y="568517"/>
            <a:ext cx="5248221" cy="1067209"/>
          </a:xfrm>
        </p:spPr>
        <p:txBody>
          <a:bodyPr vert="horz" lIns="91440" tIns="45720" rIns="91440" bIns="45720" rtlCol="0" anchor="ctr">
            <a:normAutofit fontScale="90000"/>
          </a:bodyPr>
          <a:lstStyle/>
          <a:p>
            <a:r>
              <a:rPr lang="en-US" dirty="0">
                <a:solidFill>
                  <a:schemeClr val="bg1"/>
                </a:solidFill>
              </a:rPr>
              <a:t>Justin Johnson – Composer and Lyricist</a:t>
            </a:r>
          </a:p>
        </p:txBody>
      </p:sp>
      <p:pic>
        <p:nvPicPr>
          <p:cNvPr id="7" name="Content Placeholder 6">
            <a:extLst>
              <a:ext uri="{FF2B5EF4-FFF2-40B4-BE49-F238E27FC236}">
                <a16:creationId xmlns:a16="http://schemas.microsoft.com/office/drawing/2014/main" id="{81878B12-8F0A-4035-9C04-7B3224089A91}"/>
              </a:ext>
            </a:extLst>
          </p:cNvPr>
          <p:cNvPicPr>
            <a:picLocks noGrp="1" noChangeAspect="1"/>
          </p:cNvPicPr>
          <p:nvPr>
            <p:ph sz="half" idx="1"/>
          </p:nvPr>
        </p:nvPicPr>
        <p:blipFill rotWithShape="1">
          <a:blip r:embed="rId2"/>
          <a:srcRect r="2" b="4250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4" name="Group 13">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5" name="Freeform: Shape 1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Content Placeholder 5">
            <a:extLst>
              <a:ext uri="{FF2B5EF4-FFF2-40B4-BE49-F238E27FC236}">
                <a16:creationId xmlns:a16="http://schemas.microsoft.com/office/drawing/2014/main" id="{8BAF891C-2524-4D11-AAE9-2AEFF305034E}"/>
              </a:ext>
            </a:extLst>
          </p:cNvPr>
          <p:cNvSpPr>
            <a:spLocks noGrp="1"/>
          </p:cNvSpPr>
          <p:nvPr>
            <p:ph sz="half" idx="2"/>
          </p:nvPr>
        </p:nvSpPr>
        <p:spPr>
          <a:xfrm>
            <a:off x="6234868" y="1820369"/>
            <a:ext cx="5217173" cy="4351338"/>
          </a:xfrm>
        </p:spPr>
        <p:txBody>
          <a:bodyPr vert="horz" lIns="91440" tIns="45720" rIns="91440" bIns="45720" rtlCol="0">
            <a:normAutofit/>
          </a:bodyPr>
          <a:lstStyle/>
          <a:p>
            <a:r>
              <a:rPr lang="en-US" sz="2400" dirty="0">
                <a:solidFill>
                  <a:schemeClr val="bg1"/>
                </a:solidFill>
                <a:effectLst/>
              </a:rPr>
              <a:t>Justin Johnson has been a resident of Dallas, TX for 8 years. An implant from Texarkana, TX, He has performed at numerous venues with multiple bands as a vocalist. It was only recently that he decided to take on composing and producing his own music. “I have so enjoyed working with this amazing cast and crew of highly talented individuals! I look forward to many more projects together.”</a:t>
            </a:r>
          </a:p>
          <a:p>
            <a:endParaRPr lang="en-US" sz="2400" dirty="0">
              <a:solidFill>
                <a:schemeClr val="bg1"/>
              </a:solidFill>
            </a:endParaRPr>
          </a:p>
        </p:txBody>
      </p:sp>
      <p:grpSp>
        <p:nvGrpSpPr>
          <p:cNvPr id="1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9" name="Freeform: Shape 1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78873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7BEF1DD-3BF3-4267-944A-8D97FBF43753}"/>
              </a:ext>
            </a:extLst>
          </p:cNvPr>
          <p:cNvSpPr>
            <a:spLocks noGrp="1"/>
          </p:cNvSpPr>
          <p:nvPr>
            <p:ph type="title"/>
          </p:nvPr>
        </p:nvSpPr>
        <p:spPr>
          <a:xfrm>
            <a:off x="6234865" y="568517"/>
            <a:ext cx="5248221" cy="1067209"/>
          </a:xfrm>
        </p:spPr>
        <p:txBody>
          <a:bodyPr vert="horz" lIns="91440" tIns="45720" rIns="91440" bIns="45720" rtlCol="0" anchor="ctr">
            <a:normAutofit fontScale="90000"/>
          </a:bodyPr>
          <a:lstStyle/>
          <a:p>
            <a:r>
              <a:rPr lang="en-US" dirty="0" err="1">
                <a:solidFill>
                  <a:schemeClr val="bg1"/>
                </a:solidFill>
              </a:rPr>
              <a:t>Ilyssa</a:t>
            </a:r>
            <a:r>
              <a:rPr lang="en-US" dirty="0">
                <a:solidFill>
                  <a:schemeClr val="bg1"/>
                </a:solidFill>
              </a:rPr>
              <a:t> Pettigrew - Voiceover</a:t>
            </a:r>
          </a:p>
        </p:txBody>
      </p:sp>
      <p:pic>
        <p:nvPicPr>
          <p:cNvPr id="7" name="Content Placeholder 6">
            <a:extLst>
              <a:ext uri="{FF2B5EF4-FFF2-40B4-BE49-F238E27FC236}">
                <a16:creationId xmlns:a16="http://schemas.microsoft.com/office/drawing/2014/main" id="{643BCB6A-44C0-4D67-9965-E8CC1E62A0F4}"/>
              </a:ext>
            </a:extLst>
          </p:cNvPr>
          <p:cNvPicPr>
            <a:picLocks noGrp="1" noChangeAspect="1"/>
          </p:cNvPicPr>
          <p:nvPr>
            <p:ph sz="half" idx="1"/>
          </p:nvPr>
        </p:nvPicPr>
        <p:blipFill rotWithShape="1">
          <a:blip r:embed="rId2"/>
          <a:srcRect r="1" b="3350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4" name="Group 13">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5" name="Freeform: Shape 1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Content Placeholder 5">
            <a:extLst>
              <a:ext uri="{FF2B5EF4-FFF2-40B4-BE49-F238E27FC236}">
                <a16:creationId xmlns:a16="http://schemas.microsoft.com/office/drawing/2014/main" id="{94184201-6F34-4DFD-82F4-7E4545EB9DB9}"/>
              </a:ext>
            </a:extLst>
          </p:cNvPr>
          <p:cNvSpPr>
            <a:spLocks noGrp="1"/>
          </p:cNvSpPr>
          <p:nvPr>
            <p:ph sz="half" idx="2"/>
          </p:nvPr>
        </p:nvSpPr>
        <p:spPr>
          <a:xfrm>
            <a:off x="6234868" y="1820369"/>
            <a:ext cx="5217173" cy="4351338"/>
          </a:xfrm>
        </p:spPr>
        <p:txBody>
          <a:bodyPr vert="horz" lIns="91440" tIns="45720" rIns="91440" bIns="45720" rtlCol="0">
            <a:normAutofit/>
          </a:bodyPr>
          <a:lstStyle/>
          <a:p>
            <a:r>
              <a:rPr lang="en-US" dirty="0" err="1">
                <a:solidFill>
                  <a:schemeClr val="bg1"/>
                </a:solidFill>
                <a:effectLst/>
              </a:rPr>
              <a:t>Ilyssa</a:t>
            </a:r>
            <a:r>
              <a:rPr lang="en-US" dirty="0">
                <a:solidFill>
                  <a:schemeClr val="bg1"/>
                </a:solidFill>
                <a:effectLst/>
              </a:rPr>
              <a:t> Pettigrew is a native Texan who is also an actress, writer, and an audio-technician for evening voiceover classes at KD conservatory. She makes her voiceover debut in the film “Hide Your Love”</a:t>
            </a:r>
          </a:p>
          <a:p>
            <a:endParaRPr lang="en-US" dirty="0">
              <a:solidFill>
                <a:schemeClr val="bg1"/>
              </a:solidFill>
            </a:endParaRPr>
          </a:p>
        </p:txBody>
      </p:sp>
      <p:grpSp>
        <p:nvGrpSpPr>
          <p:cNvPr id="1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9" name="Freeform: Shape 1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46403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CF37179-99BB-4DD7-BDD7-F328C2DA1072}"/>
              </a:ext>
            </a:extLst>
          </p:cNvPr>
          <p:cNvSpPr>
            <a:spLocks noGrp="1"/>
          </p:cNvSpPr>
          <p:nvPr>
            <p:ph type="ctrTitle"/>
          </p:nvPr>
        </p:nvSpPr>
        <p:spPr>
          <a:xfrm>
            <a:off x="804672" y="234110"/>
            <a:ext cx="5936370" cy="3466213"/>
          </a:xfrm>
        </p:spPr>
        <p:txBody>
          <a:bodyPr anchor="b">
            <a:normAutofit/>
          </a:bodyPr>
          <a:lstStyle/>
          <a:p>
            <a:pPr algn="l"/>
            <a:r>
              <a:rPr lang="en-US" sz="7200">
                <a:solidFill>
                  <a:srgbClr val="FFFFFF"/>
                </a:solidFill>
              </a:rPr>
              <a:t>Headshots &amp; Bios</a:t>
            </a:r>
          </a:p>
        </p:txBody>
      </p:sp>
      <p:sp>
        <p:nvSpPr>
          <p:cNvPr id="3" name="Subtitle 2">
            <a:extLst>
              <a:ext uri="{FF2B5EF4-FFF2-40B4-BE49-F238E27FC236}">
                <a16:creationId xmlns:a16="http://schemas.microsoft.com/office/drawing/2014/main" id="{9C765173-F653-4ACF-A734-FBC94D38B803}"/>
              </a:ext>
            </a:extLst>
          </p:cNvPr>
          <p:cNvSpPr>
            <a:spLocks noGrp="1"/>
          </p:cNvSpPr>
          <p:nvPr>
            <p:ph type="subTitle" idx="1"/>
          </p:nvPr>
        </p:nvSpPr>
        <p:spPr>
          <a:xfrm>
            <a:off x="804672" y="4180354"/>
            <a:ext cx="5649289" cy="1279978"/>
          </a:xfrm>
        </p:spPr>
        <p:txBody>
          <a:bodyPr anchor="t">
            <a:normAutofit fontScale="92500"/>
          </a:bodyPr>
          <a:lstStyle/>
          <a:p>
            <a:pPr algn="l"/>
            <a:r>
              <a:rPr lang="en-US" sz="3200" dirty="0">
                <a:solidFill>
                  <a:srgbClr val="FFFFFF"/>
                </a:solidFill>
              </a:rPr>
              <a:t>Appleseed Actors and Filmmakers</a:t>
            </a:r>
          </a:p>
          <a:p>
            <a:pPr algn="l"/>
            <a:r>
              <a:rPr lang="en-US" sz="4400" dirty="0">
                <a:solidFill>
                  <a:srgbClr val="FFFFFF"/>
                </a:solidFill>
              </a:rPr>
              <a:t>END</a:t>
            </a:r>
          </a:p>
        </p:txBody>
      </p:sp>
    </p:spTree>
    <p:extLst>
      <p:ext uri="{BB962C8B-B14F-4D97-AF65-F5344CB8AC3E}">
        <p14:creationId xmlns:p14="http://schemas.microsoft.com/office/powerpoint/2010/main" val="1163524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FCD26F7-042B-4CBE-9A4F-411FDE0C6D33}"/>
              </a:ext>
            </a:extLst>
          </p:cNvPr>
          <p:cNvSpPr>
            <a:spLocks noGrp="1"/>
          </p:cNvSpPr>
          <p:nvPr>
            <p:ph type="title"/>
          </p:nvPr>
        </p:nvSpPr>
        <p:spPr>
          <a:xfrm>
            <a:off x="6688182" y="932961"/>
            <a:ext cx="4887685" cy="1777419"/>
          </a:xfrm>
        </p:spPr>
        <p:txBody>
          <a:bodyPr vert="horz" lIns="91440" tIns="45720" rIns="91440" bIns="45720" rtlCol="0" anchor="b">
            <a:normAutofit/>
          </a:bodyPr>
          <a:lstStyle/>
          <a:p>
            <a:r>
              <a:rPr lang="en-US" sz="4000"/>
              <a:t>Autism, Suicide, and Hope</a:t>
            </a:r>
          </a:p>
        </p:txBody>
      </p:sp>
      <p:pic>
        <p:nvPicPr>
          <p:cNvPr id="5" name="Content Placeholder 4" descr="A picture containing text&#10;&#10;Description automatically generated">
            <a:extLst>
              <a:ext uri="{FF2B5EF4-FFF2-40B4-BE49-F238E27FC236}">
                <a16:creationId xmlns:a16="http://schemas.microsoft.com/office/drawing/2014/main" id="{757726B1-49C3-46B2-BF65-52E962026AD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2350" r="1" b="2117"/>
          <a:stretch/>
        </p:blipFill>
        <p:spPr>
          <a:xfrm>
            <a:off x="391903" y="573678"/>
            <a:ext cx="5103206" cy="5710645"/>
          </a:xfrm>
          <a:prstGeom prst="rect">
            <a:avLst/>
          </a:prstGeom>
        </p:spPr>
      </p:pic>
      <p:cxnSp>
        <p:nvCxnSpPr>
          <p:cNvPr id="19" name="Straight Connector 18">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418D10C2-ECB5-4720-95E7-8B4B1F2C1ABC}"/>
              </a:ext>
            </a:extLst>
          </p:cNvPr>
          <p:cNvSpPr>
            <a:spLocks noGrp="1"/>
          </p:cNvSpPr>
          <p:nvPr>
            <p:ph sz="half" idx="2"/>
          </p:nvPr>
        </p:nvSpPr>
        <p:spPr>
          <a:xfrm>
            <a:off x="6688182" y="2894529"/>
            <a:ext cx="4887685" cy="3210179"/>
          </a:xfrm>
        </p:spPr>
        <p:txBody>
          <a:bodyPr vert="horz" lIns="91440" tIns="45720" rIns="91440" bIns="45720" rtlCol="0" anchor="t">
            <a:normAutofit/>
          </a:bodyPr>
          <a:lstStyle/>
          <a:p>
            <a:r>
              <a:rPr lang="en-US" sz="2000">
                <a:effectLst/>
              </a:rPr>
              <a:t>When a bullied, abandoned, autistic teen threatens suicide, his group home manager, an autism dad, must throw him a lifeline or sink in the storm. </a:t>
            </a:r>
          </a:p>
          <a:p>
            <a:endParaRPr lang="en-US" sz="2000"/>
          </a:p>
        </p:txBody>
      </p:sp>
    </p:spTree>
    <p:extLst>
      <p:ext uri="{BB962C8B-B14F-4D97-AF65-F5344CB8AC3E}">
        <p14:creationId xmlns:p14="http://schemas.microsoft.com/office/powerpoint/2010/main" val="42503949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80C33CF-93E0-4573-8955-1ED49041ADE9}"/>
              </a:ext>
            </a:extLst>
          </p:cNvPr>
          <p:cNvSpPr>
            <a:spLocks noGrp="1"/>
          </p:cNvSpPr>
          <p:nvPr>
            <p:ph type="title"/>
          </p:nvPr>
        </p:nvSpPr>
        <p:spPr>
          <a:xfrm>
            <a:off x="6234865" y="568517"/>
            <a:ext cx="5248221" cy="1067209"/>
          </a:xfrm>
        </p:spPr>
        <p:txBody>
          <a:bodyPr vert="horz" lIns="91440" tIns="45720" rIns="91440" bIns="45720" rtlCol="0" anchor="ctr">
            <a:normAutofit fontScale="90000"/>
          </a:bodyPr>
          <a:lstStyle/>
          <a:p>
            <a:r>
              <a:rPr lang="en-US" dirty="0">
                <a:solidFill>
                  <a:schemeClr val="bg1"/>
                </a:solidFill>
              </a:rPr>
              <a:t>Dan E. Burns Writer/Producer</a:t>
            </a:r>
          </a:p>
        </p:txBody>
      </p:sp>
      <p:pic>
        <p:nvPicPr>
          <p:cNvPr id="7" name="Content Placeholder 6" descr="A person and a child at a book store&#10;&#10;Description automatically generated with low confidence">
            <a:extLst>
              <a:ext uri="{FF2B5EF4-FFF2-40B4-BE49-F238E27FC236}">
                <a16:creationId xmlns:a16="http://schemas.microsoft.com/office/drawing/2014/main" id="{64AF7897-FF0B-4B79-A9BC-9A5B7CBCC76D}"/>
              </a:ext>
            </a:extLst>
          </p:cNvPr>
          <p:cNvPicPr>
            <a:picLocks noGrp="1" noChangeAspect="1"/>
          </p:cNvPicPr>
          <p:nvPr>
            <p:ph sz="half" idx="1"/>
          </p:nvPr>
        </p:nvPicPr>
        <p:blipFill rotWithShape="1">
          <a:blip r:embed="rId2"/>
          <a:srcRect l="18632" r="6369"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0" name="Group 13">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5" name="Freeform: Shape 1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Content Placeholder 5">
            <a:extLst>
              <a:ext uri="{FF2B5EF4-FFF2-40B4-BE49-F238E27FC236}">
                <a16:creationId xmlns:a16="http://schemas.microsoft.com/office/drawing/2014/main" id="{51D92ECE-57B1-4FFD-8898-4042AD596B08}"/>
              </a:ext>
            </a:extLst>
          </p:cNvPr>
          <p:cNvSpPr>
            <a:spLocks noGrp="1"/>
          </p:cNvSpPr>
          <p:nvPr>
            <p:ph sz="half" idx="2"/>
          </p:nvPr>
        </p:nvSpPr>
        <p:spPr>
          <a:xfrm>
            <a:off x="6234868" y="1820369"/>
            <a:ext cx="5217173" cy="4351338"/>
          </a:xfrm>
        </p:spPr>
        <p:txBody>
          <a:bodyPr vert="horz" lIns="91440" tIns="45720" rIns="91440" bIns="45720" rtlCol="0">
            <a:normAutofit/>
          </a:bodyPr>
          <a:lstStyle/>
          <a:p>
            <a:pPr marL="0" marR="0">
              <a:spcBef>
                <a:spcPts val="0"/>
              </a:spcBef>
              <a:spcAft>
                <a:spcPts val="800"/>
              </a:spcAft>
              <a:tabLst>
                <a:tab pos="-457200" algn="l"/>
              </a:tabLst>
            </a:pPr>
            <a:r>
              <a:rPr lang="en-US" sz="1500" dirty="0">
                <a:solidFill>
                  <a:schemeClr val="bg1"/>
                </a:solidFill>
                <a:effectLst/>
              </a:rPr>
              <a:t>Dan E. Burns has been writing, producing, and directing documentary, educational, dramatic, and promotional films for over 50 years.  While in school, he wrote and produced "A Time to Mend," a documentary about disabled children.  He then wrote and produced the Eastman Kodak Company annual newsreel.  Funded by Canada Council for the Arts, he wrote directed, and produced "Survival in the City" and "A Place in the Country," films about urban migration showcased on CBC. </a:t>
            </a:r>
          </a:p>
          <a:p>
            <a:pPr marL="0" marR="0">
              <a:spcBef>
                <a:spcPts val="0"/>
              </a:spcBef>
              <a:spcAft>
                <a:spcPts val="800"/>
              </a:spcAft>
              <a:tabLst>
                <a:tab pos="-457200" algn="l"/>
              </a:tabLst>
            </a:pPr>
            <a:r>
              <a:rPr lang="en-US" sz="1500" dirty="0">
                <a:solidFill>
                  <a:schemeClr val="bg1"/>
                </a:solidFill>
                <a:effectLst/>
              </a:rPr>
              <a:t>Dan is an advocate for his son with autism, Ben.  He co-founded a ranch for teens and young adults with autism in Austin, and  wrote </a:t>
            </a:r>
            <a:r>
              <a:rPr lang="en-US" sz="1500" i="1" dirty="0">
                <a:solidFill>
                  <a:schemeClr val="bg1"/>
                </a:solidFill>
                <a:effectLst/>
              </a:rPr>
              <a:t>Dispatches from the Front</a:t>
            </a:r>
            <a:r>
              <a:rPr lang="en-US" sz="1500" dirty="0">
                <a:solidFill>
                  <a:schemeClr val="bg1"/>
                </a:solidFill>
                <a:effectLst/>
              </a:rPr>
              <a:t>, serially published in 2016, based on that experience.  In 2020-21, with co-writer Shiitake Mama, Dan wrote and produced a short dramatic film, “Hide Your Love Away,” based on his experience working with teens and young adults on the autism spectrum.  His production company, Appleseed Ventures, are considering producing a six-episode web series to include “Hide Your Love Away.”</a:t>
            </a:r>
          </a:p>
          <a:p>
            <a:pPr marL="0" marR="0">
              <a:spcBef>
                <a:spcPts val="0"/>
              </a:spcBef>
              <a:spcAft>
                <a:spcPts val="800"/>
              </a:spcAft>
            </a:pPr>
            <a:r>
              <a:rPr lang="en-US" sz="1500" dirty="0">
                <a:solidFill>
                  <a:schemeClr val="bg1"/>
                </a:solidFill>
                <a:effectLst/>
              </a:rPr>
              <a:t> </a:t>
            </a:r>
          </a:p>
          <a:p>
            <a:endParaRPr lang="en-US" sz="1500" dirty="0">
              <a:solidFill>
                <a:schemeClr val="bg1"/>
              </a:solidFill>
            </a:endParaRPr>
          </a:p>
        </p:txBody>
      </p:sp>
      <p:grpSp>
        <p:nvGrpSpPr>
          <p:cNvPr id="11"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9" name="Freeform: Shape 1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3759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D9B65F4-5FC4-4FD8-AF00-C43241D60D5E}"/>
              </a:ext>
            </a:extLst>
          </p:cNvPr>
          <p:cNvSpPr>
            <a:spLocks noGrp="1"/>
          </p:cNvSpPr>
          <p:nvPr>
            <p:ph type="title"/>
          </p:nvPr>
        </p:nvSpPr>
        <p:spPr>
          <a:xfrm>
            <a:off x="6234865" y="568517"/>
            <a:ext cx="5248221" cy="1067209"/>
          </a:xfrm>
        </p:spPr>
        <p:txBody>
          <a:bodyPr vert="horz" lIns="91440" tIns="45720" rIns="91440" bIns="45720" rtlCol="0" anchor="ctr">
            <a:normAutofit fontScale="90000"/>
          </a:bodyPr>
          <a:lstStyle/>
          <a:p>
            <a:r>
              <a:rPr lang="en-US" dirty="0">
                <a:solidFill>
                  <a:schemeClr val="bg1"/>
                </a:solidFill>
              </a:rPr>
              <a:t>Shiitake Mama Co-writer</a:t>
            </a:r>
          </a:p>
        </p:txBody>
      </p:sp>
      <p:pic>
        <p:nvPicPr>
          <p:cNvPr id="7" name="Content Placeholder 6">
            <a:extLst>
              <a:ext uri="{FF2B5EF4-FFF2-40B4-BE49-F238E27FC236}">
                <a16:creationId xmlns:a16="http://schemas.microsoft.com/office/drawing/2014/main" id="{DBC556D8-C6A9-4ED1-A833-6140AA25E622}"/>
              </a:ext>
            </a:extLst>
          </p:cNvPr>
          <p:cNvPicPr>
            <a:picLocks noGrp="1"/>
          </p:cNvPicPr>
          <p:nvPr>
            <p:ph sz="half" idx="1"/>
          </p:nvPr>
        </p:nvPicPr>
        <p:blipFill rotWithShape="1">
          <a:blip r:embed="rId2">
            <a:extLst>
              <a:ext uri="{28A0092B-C50C-407E-A947-70E740481C1C}">
                <a14:useLocalDpi xmlns:a14="http://schemas.microsoft.com/office/drawing/2010/main" val="0"/>
              </a:ext>
            </a:extLst>
          </a:blip>
          <a:srcRect t="11250" r="-2" b="-2"/>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p:spPr>
      </p:pic>
      <p:grpSp>
        <p:nvGrpSpPr>
          <p:cNvPr id="14" name="Group 13">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5" name="Freeform: Shape 1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Content Placeholder 5">
            <a:extLst>
              <a:ext uri="{FF2B5EF4-FFF2-40B4-BE49-F238E27FC236}">
                <a16:creationId xmlns:a16="http://schemas.microsoft.com/office/drawing/2014/main" id="{D24EA8C9-FC5F-4205-A4D2-B1EC90D57A5A}"/>
              </a:ext>
            </a:extLst>
          </p:cNvPr>
          <p:cNvSpPr>
            <a:spLocks noGrp="1"/>
          </p:cNvSpPr>
          <p:nvPr>
            <p:ph sz="half" idx="2"/>
          </p:nvPr>
        </p:nvSpPr>
        <p:spPr>
          <a:xfrm>
            <a:off x="6234868" y="1820369"/>
            <a:ext cx="5217173" cy="4351338"/>
          </a:xfrm>
        </p:spPr>
        <p:txBody>
          <a:bodyPr vert="horz" lIns="91440" tIns="45720" rIns="91440" bIns="45720" rtlCol="0">
            <a:normAutofit/>
          </a:bodyPr>
          <a:lstStyle/>
          <a:p>
            <a:r>
              <a:rPr lang="en-US" sz="2000" dirty="0">
                <a:solidFill>
                  <a:schemeClr val="bg1"/>
                </a:solidFill>
              </a:rPr>
              <a:t>Co-writer Shiitake Mama, formerly Sandra </a:t>
            </a:r>
            <a:r>
              <a:rPr lang="en-US" sz="2000" dirty="0" err="1">
                <a:solidFill>
                  <a:schemeClr val="bg1"/>
                </a:solidFill>
              </a:rPr>
              <a:t>Dutreau</a:t>
            </a:r>
            <a:r>
              <a:rPr lang="en-US" sz="2000" dirty="0">
                <a:solidFill>
                  <a:schemeClr val="bg1"/>
                </a:solidFill>
              </a:rPr>
              <a:t> Perky Williams, PhD, has garnered national and international recognition for her essays, poems, scripts, and educational materials and films. A theatre professional for over 30 years and a theatre Artist in Residence, she has directed, taught, and developed scripts and improvised productions for university and community theatres. Her work in public schools focuses on at-risk kids, using improv and theatre games. She has collaborated with co-writer Dan Burns on numerous autism-related projects, including Saving Ben, A Father’s Story of Autism. www.shiitakemama.com</a:t>
            </a:r>
          </a:p>
        </p:txBody>
      </p:sp>
      <p:grpSp>
        <p:nvGrpSpPr>
          <p:cNvPr id="1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9" name="Freeform: Shape 1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73827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D0395A9-ECA4-4433-9BF9-CF8D7E700276}"/>
              </a:ext>
            </a:extLst>
          </p:cNvPr>
          <p:cNvSpPr>
            <a:spLocks noGrp="1"/>
          </p:cNvSpPr>
          <p:nvPr>
            <p:ph type="title"/>
          </p:nvPr>
        </p:nvSpPr>
        <p:spPr>
          <a:xfrm>
            <a:off x="6234865" y="568517"/>
            <a:ext cx="5248221" cy="1067209"/>
          </a:xfrm>
        </p:spPr>
        <p:txBody>
          <a:bodyPr vert="horz" lIns="91440" tIns="45720" rIns="91440" bIns="45720" rtlCol="0" anchor="ctr">
            <a:normAutofit fontScale="90000"/>
          </a:bodyPr>
          <a:lstStyle/>
          <a:p>
            <a:r>
              <a:rPr lang="en-US" dirty="0">
                <a:solidFill>
                  <a:schemeClr val="bg1"/>
                </a:solidFill>
              </a:rPr>
              <a:t>Linda Leonard Director</a:t>
            </a:r>
            <a:br>
              <a:rPr lang="en-US" dirty="0">
                <a:solidFill>
                  <a:schemeClr val="bg1"/>
                </a:solidFill>
              </a:rPr>
            </a:br>
            <a:r>
              <a:rPr lang="en-US" dirty="0">
                <a:solidFill>
                  <a:schemeClr val="bg1"/>
                </a:solidFill>
              </a:rPr>
              <a:t>&amp; Maggie</a:t>
            </a:r>
          </a:p>
        </p:txBody>
      </p:sp>
      <p:pic>
        <p:nvPicPr>
          <p:cNvPr id="7" name="Content Placeholder 6">
            <a:extLst>
              <a:ext uri="{FF2B5EF4-FFF2-40B4-BE49-F238E27FC236}">
                <a16:creationId xmlns:a16="http://schemas.microsoft.com/office/drawing/2014/main" id="{36BF48DE-F0CE-4E43-96EF-0377A6BD09C8}"/>
              </a:ext>
            </a:extLst>
          </p:cNvPr>
          <p:cNvPicPr>
            <a:picLocks noGrp="1" noChangeAspect="1"/>
          </p:cNvPicPr>
          <p:nvPr>
            <p:ph sz="half" idx="1"/>
          </p:nvPr>
        </p:nvPicPr>
        <p:blipFill rotWithShape="1">
          <a:blip r:embed="rId2"/>
          <a:srcRect t="4625" r="1" b="28876"/>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4" name="Group 13">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5" name="Freeform: Shape 1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Content Placeholder 5">
            <a:extLst>
              <a:ext uri="{FF2B5EF4-FFF2-40B4-BE49-F238E27FC236}">
                <a16:creationId xmlns:a16="http://schemas.microsoft.com/office/drawing/2014/main" id="{E7841198-4268-4A05-8F6A-1557C03262DE}"/>
              </a:ext>
            </a:extLst>
          </p:cNvPr>
          <p:cNvSpPr>
            <a:spLocks noGrp="1"/>
          </p:cNvSpPr>
          <p:nvPr>
            <p:ph sz="half" idx="2"/>
          </p:nvPr>
        </p:nvSpPr>
        <p:spPr>
          <a:xfrm>
            <a:off x="6234868" y="1820369"/>
            <a:ext cx="5217173" cy="4351338"/>
          </a:xfrm>
        </p:spPr>
        <p:txBody>
          <a:bodyPr vert="horz" lIns="91440" tIns="45720" rIns="91440" bIns="45720" rtlCol="0">
            <a:normAutofit/>
          </a:bodyPr>
          <a:lstStyle/>
          <a:p>
            <a:r>
              <a:rPr lang="en-US" sz="2200" dirty="0">
                <a:solidFill>
                  <a:schemeClr val="bg1"/>
                </a:solidFill>
                <a:effectLst/>
              </a:rPr>
              <a:t>Linda K. Leonard has been a professional Director/Actor for more than 40 years in every medium of the Arts. Film, Theatre, Commercial and Industrial and Musical Theatre. She has received  Critics Forum Awards, Leon Rabin Awards, Critics Choice Awards and many others, Linda is a member of Actors Equity, SAG/AFTRA, Women in Film and WAPN and is dedicated to the process of creativity and empowerment and healing. She is honored to bring our story to the screen.</a:t>
            </a:r>
          </a:p>
          <a:p>
            <a:endParaRPr lang="en-US" sz="2200" dirty="0">
              <a:solidFill>
                <a:schemeClr val="bg1"/>
              </a:solidFill>
            </a:endParaRPr>
          </a:p>
        </p:txBody>
      </p:sp>
      <p:grpSp>
        <p:nvGrpSpPr>
          <p:cNvPr id="1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9" name="Freeform: Shape 1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4153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E3517FE-4079-4A79-80C2-F709D03CCF4D}"/>
              </a:ext>
            </a:extLst>
          </p:cNvPr>
          <p:cNvSpPr>
            <a:spLocks noGrp="1"/>
          </p:cNvSpPr>
          <p:nvPr>
            <p:ph type="title"/>
          </p:nvPr>
        </p:nvSpPr>
        <p:spPr>
          <a:xfrm>
            <a:off x="6234865" y="568517"/>
            <a:ext cx="5248221" cy="1067209"/>
          </a:xfrm>
        </p:spPr>
        <p:txBody>
          <a:bodyPr vert="horz" lIns="91440" tIns="45720" rIns="91440" bIns="45720" rtlCol="0" anchor="ctr">
            <a:normAutofit fontScale="90000"/>
          </a:bodyPr>
          <a:lstStyle/>
          <a:p>
            <a:r>
              <a:rPr lang="en-US" dirty="0">
                <a:solidFill>
                  <a:schemeClr val="bg1"/>
                </a:solidFill>
              </a:rPr>
              <a:t>Starring</a:t>
            </a:r>
            <a:br>
              <a:rPr lang="en-US" dirty="0">
                <a:solidFill>
                  <a:schemeClr val="bg1"/>
                </a:solidFill>
              </a:rPr>
            </a:br>
            <a:r>
              <a:rPr lang="en-US" dirty="0">
                <a:solidFill>
                  <a:schemeClr val="bg1"/>
                </a:solidFill>
              </a:rPr>
              <a:t>Hunter Douglas as Zero</a:t>
            </a:r>
          </a:p>
        </p:txBody>
      </p:sp>
      <p:pic>
        <p:nvPicPr>
          <p:cNvPr id="7" name="Content Placeholder 6">
            <a:extLst>
              <a:ext uri="{FF2B5EF4-FFF2-40B4-BE49-F238E27FC236}">
                <a16:creationId xmlns:a16="http://schemas.microsoft.com/office/drawing/2014/main" id="{5413C9DC-36A0-429D-AA96-C5D649B95F23}"/>
              </a:ext>
            </a:extLst>
          </p:cNvPr>
          <p:cNvPicPr>
            <a:picLocks noGrp="1" noChangeAspect="1"/>
          </p:cNvPicPr>
          <p:nvPr>
            <p:ph sz="half" idx="1"/>
          </p:nvPr>
        </p:nvPicPr>
        <p:blipFill rotWithShape="1">
          <a:blip r:embed="rId2"/>
          <a:srcRect t="18500" r="1" b="650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32" name="Group 13">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33" name="Freeform: Shape 1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4" name="Freeform: Shape 1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Content Placeholder 5">
            <a:extLst>
              <a:ext uri="{FF2B5EF4-FFF2-40B4-BE49-F238E27FC236}">
                <a16:creationId xmlns:a16="http://schemas.microsoft.com/office/drawing/2014/main" id="{0C149531-8FC7-41ED-BEDD-DFA995E5F28E}"/>
              </a:ext>
            </a:extLst>
          </p:cNvPr>
          <p:cNvSpPr>
            <a:spLocks noGrp="1"/>
          </p:cNvSpPr>
          <p:nvPr>
            <p:ph sz="half" idx="2"/>
          </p:nvPr>
        </p:nvSpPr>
        <p:spPr>
          <a:xfrm>
            <a:off x="6234868" y="1820369"/>
            <a:ext cx="5217173" cy="4351338"/>
          </a:xfrm>
        </p:spPr>
        <p:txBody>
          <a:bodyPr vert="horz" lIns="91440" tIns="45720" rIns="91440" bIns="45720" rtlCol="0">
            <a:normAutofit/>
          </a:bodyPr>
          <a:lstStyle/>
          <a:p>
            <a:r>
              <a:rPr lang="en-US" sz="2600" dirty="0">
                <a:solidFill>
                  <a:schemeClr val="bg1"/>
                </a:solidFill>
                <a:effectLst/>
              </a:rPr>
              <a:t>Hunter Douglas is a graduate of Grand Prairie Fine Arts Academy and a current BFA Acting major at Oklahoma City University. Regional DFW credits include roles such as Will in </a:t>
            </a:r>
            <a:r>
              <a:rPr lang="en-US" sz="2600" i="1" dirty="0">
                <a:solidFill>
                  <a:schemeClr val="bg1"/>
                </a:solidFill>
                <a:effectLst/>
              </a:rPr>
              <a:t>American Idiot</a:t>
            </a:r>
            <a:r>
              <a:rPr lang="en-US" sz="2600" dirty="0">
                <a:solidFill>
                  <a:schemeClr val="bg1"/>
                </a:solidFill>
                <a:effectLst/>
              </a:rPr>
              <a:t> (Junior Players), Sky in </a:t>
            </a:r>
            <a:r>
              <a:rPr lang="en-US" sz="2600" i="1" dirty="0">
                <a:solidFill>
                  <a:schemeClr val="bg1"/>
                </a:solidFill>
                <a:effectLst/>
              </a:rPr>
              <a:t>Mamma Mia!</a:t>
            </a:r>
            <a:r>
              <a:rPr lang="en-US" sz="2600" dirty="0">
                <a:solidFill>
                  <a:schemeClr val="bg1"/>
                </a:solidFill>
                <a:effectLst/>
              </a:rPr>
              <a:t> (NTPA Repertory Theatre), and Ellard in </a:t>
            </a:r>
            <a:r>
              <a:rPr lang="en-US" sz="2600" i="1" dirty="0">
                <a:solidFill>
                  <a:schemeClr val="bg1"/>
                </a:solidFill>
                <a:effectLst/>
              </a:rPr>
              <a:t>The Foreigner</a:t>
            </a:r>
            <a:r>
              <a:rPr lang="en-US" sz="2600" dirty="0">
                <a:solidFill>
                  <a:schemeClr val="bg1"/>
                </a:solidFill>
                <a:effectLst/>
              </a:rPr>
              <a:t> (Tarrant Actors Regional Theatre)</a:t>
            </a:r>
          </a:p>
          <a:p>
            <a:endParaRPr lang="en-US" sz="2600" dirty="0">
              <a:solidFill>
                <a:schemeClr val="bg1"/>
              </a:solidFill>
            </a:endParaRPr>
          </a:p>
        </p:txBody>
      </p:sp>
      <p:grpSp>
        <p:nvGrpSpPr>
          <p:cNvPr id="3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9" name="Freeform: Shape 1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1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2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2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87805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BA6B2-630D-4614-97A6-C13986F00727}"/>
              </a:ext>
            </a:extLst>
          </p:cNvPr>
          <p:cNvSpPr>
            <a:spLocks noGrp="1"/>
          </p:cNvSpPr>
          <p:nvPr>
            <p:ph type="title"/>
          </p:nvPr>
        </p:nvSpPr>
        <p:spPr>
          <a:xfrm>
            <a:off x="6234865" y="568517"/>
            <a:ext cx="5248221" cy="1067209"/>
          </a:xfrm>
        </p:spPr>
        <p:txBody>
          <a:bodyPr vert="horz" lIns="91440" tIns="45720" rIns="91440" bIns="45720" rtlCol="0" anchor="ctr">
            <a:normAutofit fontScale="90000"/>
          </a:bodyPr>
          <a:lstStyle/>
          <a:p>
            <a:r>
              <a:rPr lang="en-US" dirty="0">
                <a:solidFill>
                  <a:schemeClr val="bg1"/>
                </a:solidFill>
              </a:rPr>
              <a:t>William Jenkins III as Josh</a:t>
            </a:r>
          </a:p>
        </p:txBody>
      </p:sp>
      <p:pic>
        <p:nvPicPr>
          <p:cNvPr id="3" name="Content Placeholder 2">
            <a:extLst>
              <a:ext uri="{FF2B5EF4-FFF2-40B4-BE49-F238E27FC236}">
                <a16:creationId xmlns:a16="http://schemas.microsoft.com/office/drawing/2014/main" id="{8CCB3CAF-1DB1-4444-8B59-D87631485E64}"/>
              </a:ext>
            </a:extLst>
          </p:cNvPr>
          <p:cNvPicPr>
            <a:picLocks noGrp="1" noChangeAspect="1"/>
          </p:cNvPicPr>
          <p:nvPr>
            <p:ph sz="half" idx="1"/>
          </p:nvPr>
        </p:nvPicPr>
        <p:blipFill rotWithShape="1">
          <a:blip r:embed="rId2"/>
          <a:srcRect r="1"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50" name="Group 49">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51" name="Freeform: Shape 5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52" name="Freeform: Shape 5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14" name="Content Placeholder 13">
            <a:extLst>
              <a:ext uri="{FF2B5EF4-FFF2-40B4-BE49-F238E27FC236}">
                <a16:creationId xmlns:a16="http://schemas.microsoft.com/office/drawing/2014/main" id="{86D76AFC-812A-4EF0-9C3C-3D5CAAEB8E89}"/>
              </a:ext>
            </a:extLst>
          </p:cNvPr>
          <p:cNvSpPr>
            <a:spLocks noGrp="1"/>
          </p:cNvSpPr>
          <p:nvPr>
            <p:ph sz="half" idx="2"/>
          </p:nvPr>
        </p:nvSpPr>
        <p:spPr>
          <a:xfrm>
            <a:off x="6234868" y="1820369"/>
            <a:ext cx="5217173" cy="4351338"/>
          </a:xfrm>
        </p:spPr>
        <p:txBody>
          <a:bodyPr vert="horz" lIns="91440" tIns="45720" rIns="91440" bIns="45720" rtlCol="0">
            <a:normAutofit/>
          </a:bodyPr>
          <a:lstStyle/>
          <a:p>
            <a:r>
              <a:rPr lang="en-US" sz="2400" dirty="0">
                <a:solidFill>
                  <a:schemeClr val="bg1"/>
                </a:solidFill>
              </a:rPr>
              <a:t>On stage, Bill Jenkins (Josh) has been a member of Actors’ Equity for 37 years. He is also active in film, TV, commercials &amp; voice dubbing for Japanese Anime. He has played opposite Diane Keaton, Josh Brolin &amp; was directed by Oliver Stone. He has portrayed three American Presidents, received two Critics’ Forum Awards, a Theatre Three Patrons’ Favorite Award &amp; is deeply grateful for his beloved ‘partner in crime’, Linda Kay Leonard.</a:t>
            </a:r>
          </a:p>
        </p:txBody>
      </p:sp>
      <p:grpSp>
        <p:nvGrpSpPr>
          <p:cNvPr id="54"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55" name="Freeform: Shape 54">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10976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7B9BE35-35FD-4533-84BF-EA547DA4D621}"/>
              </a:ext>
            </a:extLst>
          </p:cNvPr>
          <p:cNvSpPr>
            <a:spLocks noGrp="1"/>
          </p:cNvSpPr>
          <p:nvPr>
            <p:ph type="title"/>
          </p:nvPr>
        </p:nvSpPr>
        <p:spPr>
          <a:xfrm>
            <a:off x="6234865" y="568517"/>
            <a:ext cx="5248221" cy="1067209"/>
          </a:xfrm>
        </p:spPr>
        <p:txBody>
          <a:bodyPr vert="horz" lIns="91440" tIns="45720" rIns="91440" bIns="45720" rtlCol="0" anchor="ctr">
            <a:normAutofit/>
          </a:bodyPr>
          <a:lstStyle/>
          <a:p>
            <a:r>
              <a:rPr lang="en-US" dirty="0">
                <a:solidFill>
                  <a:schemeClr val="bg1"/>
                </a:solidFill>
              </a:rPr>
              <a:t>Bryan Douglas as Buck</a:t>
            </a:r>
          </a:p>
        </p:txBody>
      </p:sp>
      <p:pic>
        <p:nvPicPr>
          <p:cNvPr id="7" name="Content Placeholder 6">
            <a:extLst>
              <a:ext uri="{FF2B5EF4-FFF2-40B4-BE49-F238E27FC236}">
                <a16:creationId xmlns:a16="http://schemas.microsoft.com/office/drawing/2014/main" id="{F16E3F30-DF65-4EFD-8722-480E020E662D}"/>
              </a:ext>
            </a:extLst>
          </p:cNvPr>
          <p:cNvPicPr>
            <a:picLocks noGrp="1" noChangeAspect="1"/>
          </p:cNvPicPr>
          <p:nvPr>
            <p:ph sz="half" idx="1"/>
          </p:nvPr>
        </p:nvPicPr>
        <p:blipFill rotWithShape="1">
          <a:blip r:embed="rId2"/>
          <a:srcRect r="-3" b="-3"/>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30" name="Group 29">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31" name="Freeform: Shape 3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Content Placeholder 5">
            <a:extLst>
              <a:ext uri="{FF2B5EF4-FFF2-40B4-BE49-F238E27FC236}">
                <a16:creationId xmlns:a16="http://schemas.microsoft.com/office/drawing/2014/main" id="{EA568ABE-2563-45EE-864F-9C30A1714E3A}"/>
              </a:ext>
            </a:extLst>
          </p:cNvPr>
          <p:cNvSpPr>
            <a:spLocks noGrp="1"/>
          </p:cNvSpPr>
          <p:nvPr>
            <p:ph sz="half" idx="2"/>
          </p:nvPr>
        </p:nvSpPr>
        <p:spPr>
          <a:xfrm>
            <a:off x="6234868" y="1820369"/>
            <a:ext cx="5217173" cy="4351338"/>
          </a:xfrm>
        </p:spPr>
        <p:txBody>
          <a:bodyPr vert="horz" lIns="91440" tIns="45720" rIns="91440" bIns="45720" rtlCol="0">
            <a:normAutofit/>
          </a:bodyPr>
          <a:lstStyle/>
          <a:p>
            <a:r>
              <a:rPr lang="en-US" dirty="0">
                <a:solidFill>
                  <a:schemeClr val="bg1"/>
                </a:solidFill>
                <a:effectLst/>
              </a:rPr>
              <a:t>Bryan Douglas is a DFW area actor and theatre technical designer. Graduated from Park University in 1998. Apprenticed as an actor with Vassar College NY Stage &amp; Film’s apprentice program. Represented by Grit Talent.</a:t>
            </a:r>
          </a:p>
          <a:p>
            <a:endParaRPr lang="en-US" dirty="0">
              <a:solidFill>
                <a:schemeClr val="bg1"/>
              </a:solidFill>
            </a:endParaRPr>
          </a:p>
        </p:txBody>
      </p:sp>
      <p:grpSp>
        <p:nvGrpSpPr>
          <p:cNvPr id="34"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5" name="Freeform: Shape 34">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40309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98AD114-F181-4324-AAA6-B9F41D66E8C9}"/>
              </a:ext>
            </a:extLst>
          </p:cNvPr>
          <p:cNvSpPr>
            <a:spLocks noGrp="1"/>
          </p:cNvSpPr>
          <p:nvPr>
            <p:ph type="title"/>
          </p:nvPr>
        </p:nvSpPr>
        <p:spPr>
          <a:xfrm>
            <a:off x="6234865" y="568517"/>
            <a:ext cx="5248221" cy="1067209"/>
          </a:xfrm>
        </p:spPr>
        <p:txBody>
          <a:bodyPr vert="horz" lIns="91440" tIns="45720" rIns="91440" bIns="45720" rtlCol="0" anchor="ctr">
            <a:normAutofit fontScale="90000"/>
          </a:bodyPr>
          <a:lstStyle/>
          <a:p>
            <a:r>
              <a:rPr lang="en-US" dirty="0">
                <a:solidFill>
                  <a:schemeClr val="bg1"/>
                </a:solidFill>
              </a:rPr>
              <a:t>Edwin L. Williams II Cinematographer</a:t>
            </a:r>
          </a:p>
        </p:txBody>
      </p:sp>
      <p:pic>
        <p:nvPicPr>
          <p:cNvPr id="7" name="Content Placeholder 6">
            <a:extLst>
              <a:ext uri="{FF2B5EF4-FFF2-40B4-BE49-F238E27FC236}">
                <a16:creationId xmlns:a16="http://schemas.microsoft.com/office/drawing/2014/main" id="{AF2DA0E2-6B26-4F5E-9F1B-180247E68F3C}"/>
              </a:ext>
            </a:extLst>
          </p:cNvPr>
          <p:cNvPicPr>
            <a:picLocks noGrp="1" noChangeAspect="1"/>
          </p:cNvPicPr>
          <p:nvPr>
            <p:ph sz="half" idx="1"/>
          </p:nvPr>
        </p:nvPicPr>
        <p:blipFill rotWithShape="1">
          <a:blip r:embed="rId2"/>
          <a:srcRect t="12750" r="-2" b="19998"/>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36" name="Group 35">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37" name="Freeform: Shape 3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8" name="Freeform: Shape 3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Content Placeholder 5">
            <a:extLst>
              <a:ext uri="{FF2B5EF4-FFF2-40B4-BE49-F238E27FC236}">
                <a16:creationId xmlns:a16="http://schemas.microsoft.com/office/drawing/2014/main" id="{E3682B24-7CC8-45E3-91E5-8C7BF2D30D53}"/>
              </a:ext>
            </a:extLst>
          </p:cNvPr>
          <p:cNvSpPr>
            <a:spLocks noGrp="1"/>
          </p:cNvSpPr>
          <p:nvPr>
            <p:ph sz="half" idx="2"/>
          </p:nvPr>
        </p:nvSpPr>
        <p:spPr>
          <a:xfrm>
            <a:off x="6234868" y="1820369"/>
            <a:ext cx="5217173" cy="4351338"/>
          </a:xfrm>
        </p:spPr>
        <p:txBody>
          <a:bodyPr vert="horz" lIns="91440" tIns="45720" rIns="91440" bIns="45720" rtlCol="0">
            <a:normAutofit/>
          </a:bodyPr>
          <a:lstStyle/>
          <a:p>
            <a:r>
              <a:rPr lang="en-US" dirty="0">
                <a:solidFill>
                  <a:schemeClr val="bg1"/>
                </a:solidFill>
                <a:effectLst/>
              </a:rPr>
              <a:t>Edwin L. Williams II started his acting and filmmaking career in 2014. He has an Associate in Acting Performance degree from KD Conservatory in Dallas and has appeared in feature films, TV commercials and short films. He has produced short films and web series through his company Digital ELW Productions. </a:t>
            </a:r>
          </a:p>
          <a:p>
            <a:endParaRPr lang="en-US" dirty="0">
              <a:solidFill>
                <a:schemeClr val="bg1"/>
              </a:solidFill>
            </a:endParaRPr>
          </a:p>
        </p:txBody>
      </p:sp>
      <p:grpSp>
        <p:nvGrpSpPr>
          <p:cNvPr id="40"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1" name="Freeform: Shape 40">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09575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1138</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Appleseed Ventures  Actors and Filmmakers</vt:lpstr>
      <vt:lpstr>Autism, Suicide, and Hope</vt:lpstr>
      <vt:lpstr>Dan E. Burns Writer/Producer</vt:lpstr>
      <vt:lpstr>Shiitake Mama Co-writer</vt:lpstr>
      <vt:lpstr>Linda Leonard Director &amp; Maggie</vt:lpstr>
      <vt:lpstr>Starring Hunter Douglas as Zero</vt:lpstr>
      <vt:lpstr>William Jenkins III as Josh</vt:lpstr>
      <vt:lpstr>Bryan Douglas as Buck</vt:lpstr>
      <vt:lpstr>Edwin L. Williams II Cinematographer</vt:lpstr>
      <vt:lpstr>Brian Levin - Editor</vt:lpstr>
      <vt:lpstr>David Pinkston – Lights and sound</vt:lpstr>
      <vt:lpstr>Ben Klewais – Visual Effects</vt:lpstr>
      <vt:lpstr>Andrew Adams - Poster</vt:lpstr>
      <vt:lpstr>Justin Johnson – Composer and Lyricist</vt:lpstr>
      <vt:lpstr>Ilyssa Pettigrew - Voiceover</vt:lpstr>
      <vt:lpstr>Headshots &amp; Bios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Headshots &amp; Bios</dc:title>
  <dc:creator>Dan Burns</dc:creator>
  <cp:lastModifiedBy>Dan Burns</cp:lastModifiedBy>
  <cp:revision>23</cp:revision>
  <dcterms:created xsi:type="dcterms:W3CDTF">2021-02-05T09:38:21Z</dcterms:created>
  <dcterms:modified xsi:type="dcterms:W3CDTF">2021-02-11T02:37:34Z</dcterms:modified>
</cp:coreProperties>
</file>