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342899"/>
            <a:ext cx="6172199" cy="6172199"/>
          </a:xfrm>
          <a:prstGeom prst="rect">
            <a:avLst/>
          </a:prstGeom>
        </p:spPr>
      </p:pic>
      <p:pic>
        <p:nvPicPr>
          <p:cNvPr id="12" name="圖片版面配置區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r="13585"/>
          <a:stretch>
            <a:fillRect/>
          </a:stretch>
        </p:blipFill>
        <p:spPr>
          <a:xfrm>
            <a:off x="0" y="814647"/>
            <a:ext cx="5214886" cy="5370019"/>
          </a:xfrm>
        </p:spPr>
      </p:pic>
    </p:spTree>
    <p:extLst>
      <p:ext uri="{BB962C8B-B14F-4D97-AF65-F5344CB8AC3E}">
        <p14:creationId xmlns:p14="http://schemas.microsoft.com/office/powerpoint/2010/main" val="398608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r="13601"/>
          <a:stretch>
            <a:fillRect/>
          </a:stretch>
        </p:blipFill>
        <p:spPr>
          <a:xfrm>
            <a:off x="0" y="0"/>
            <a:ext cx="6659880" cy="6857999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99" y="2395724"/>
            <a:ext cx="5242559" cy="393191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857999" y="935470"/>
            <a:ext cx="492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More than 3,000 people attend event during 10 days. Both kids and adults enjoy the VR screening experience. 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858000" y="175337"/>
            <a:ext cx="4593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VR screening takes place at </a:t>
            </a:r>
          </a:p>
          <a:p>
            <a:r>
              <a:rPr lang="en-US" altLang="zh-TW" dirty="0" smtClean="0"/>
              <a:t>National Taiwan Science Education Center.</a:t>
            </a:r>
          </a:p>
        </p:txBody>
      </p:sp>
    </p:spTree>
    <p:extLst>
      <p:ext uri="{BB962C8B-B14F-4D97-AF65-F5344CB8AC3E}">
        <p14:creationId xmlns:p14="http://schemas.microsoft.com/office/powerpoint/2010/main" val="341124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4294967295"/>
          </p:nvPr>
        </p:nvSpPr>
        <p:spPr>
          <a:xfrm>
            <a:off x="8586932" y="693766"/>
            <a:ext cx="3175577" cy="3288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"</a:t>
            </a:r>
            <a:r>
              <a:rPr lang="en-US" altLang="zh-TW" dirty="0"/>
              <a:t>The Small Big Micro Version" also published book in the content of biological knowledge for the </a:t>
            </a:r>
            <a:r>
              <a:rPr lang="en-US" altLang="zh-TW" dirty="0" smtClean="0"/>
              <a:t>youth </a:t>
            </a:r>
            <a:r>
              <a:rPr lang="en-US" altLang="zh-TW" dirty="0"/>
              <a:t>to carry out as study book when they went for field observation.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7" y="374072"/>
            <a:ext cx="7449323" cy="61098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"/>
          <a:stretch/>
        </p:blipFill>
        <p:spPr>
          <a:xfrm>
            <a:off x="8432962" y="3532909"/>
            <a:ext cx="3728558" cy="25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1130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14</TotalTime>
  <Words>63</Words>
  <Application>Microsoft Office PowerPoint</Application>
  <PresentationFormat>寬螢幕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Franklin Gothic Book</vt:lpstr>
      <vt:lpstr>微軟正黑體</vt:lpstr>
      <vt:lpstr>Crop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衣桂瑜</dc:creator>
  <cp:lastModifiedBy>衣桂瑜</cp:lastModifiedBy>
  <cp:revision>3</cp:revision>
  <dcterms:created xsi:type="dcterms:W3CDTF">2020-07-06T04:04:17Z</dcterms:created>
  <dcterms:modified xsi:type="dcterms:W3CDTF">2020-07-06T04:18:47Z</dcterms:modified>
</cp:coreProperties>
</file>