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16"/>
  </p:notesMasterIdLst>
  <p:sldIdLst>
    <p:sldId id="256" r:id="rId3"/>
    <p:sldId id="263" r:id="rId4"/>
    <p:sldId id="262" r:id="rId5"/>
    <p:sldId id="264" r:id="rId6"/>
    <p:sldId id="289" r:id="rId7"/>
    <p:sldId id="290" r:id="rId8"/>
    <p:sldId id="291" r:id="rId9"/>
    <p:sldId id="292" r:id="rId10"/>
    <p:sldId id="269" r:id="rId11"/>
    <p:sldId id="270" r:id="rId12"/>
    <p:sldId id="271" r:id="rId13"/>
    <p:sldId id="272" r:id="rId14"/>
    <p:sldId id="294" r:id="rId15"/>
  </p:sldIdLst>
  <p:sldSz cx="9144000" cy="5143500" type="screen16x9"/>
  <p:notesSz cx="6858000" cy="9144000"/>
  <p:embeddedFontLst>
    <p:embeddedFont>
      <p:font typeface="Boogaloo" panose="020B0604020202020204" charset="0"/>
      <p:regular r:id="rId17"/>
    </p:embeddedFont>
    <p:embeddedFont>
      <p:font typeface="Bubbler One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hewy" panose="020B0604020202020204" charset="0"/>
      <p:regular r:id="rId23"/>
    </p:embeddedFont>
    <p:embeddedFont>
      <p:font typeface="Helvetica Neue" panose="020B0604020202020204" charset="0"/>
      <p:regular r:id="rId24"/>
      <p:bold r:id="rId25"/>
      <p:italic r:id="rId26"/>
      <p:boldItalic r:id="rId27"/>
    </p:embeddedFont>
    <p:embeddedFont>
      <p:font typeface="Oswald" panose="020B0604020202020204" charset="0"/>
      <p:regular r:id="rId28"/>
      <p:bold r:id="rId29"/>
      <p:italic r:id="rId30"/>
      <p:boldItalic r:id="rId31"/>
    </p:embeddedFont>
    <p:embeddedFont>
      <p:font typeface="Oswald Light" panose="020B0604020202020204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84906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6334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564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684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TOCAR LOS OTROS TEMAS DE MUSICA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176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6306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7140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a6c8b0584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" name="Google Shape;193;g3a6c8b0584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9195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2865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1327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1971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3877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4859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683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62865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23889" y="1282305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623889" y="3442099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62865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629842" y="27384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62865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2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71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2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2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71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2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301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51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476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/>
          <p:nvPr/>
        </p:nvSpPr>
        <p:spPr>
          <a:xfrm>
            <a:off x="-14653" y="1428750"/>
            <a:ext cx="9158700" cy="37149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5"/>
          <p:cNvSpPr/>
          <p:nvPr/>
        </p:nvSpPr>
        <p:spPr>
          <a:xfrm>
            <a:off x="-14653" y="0"/>
            <a:ext cx="9158288" cy="3328988"/>
          </a:xfrm>
          <a:custGeom>
            <a:avLst/>
            <a:gdLst/>
            <a:ahLst/>
            <a:cxnLst/>
            <a:rect l="l" t="t" r="r" b="b"/>
            <a:pathLst>
              <a:path w="12211050" h="4438650" extrusionOk="0">
                <a:moveTo>
                  <a:pt x="19050" y="0"/>
                </a:moveTo>
                <a:lnTo>
                  <a:pt x="12211050" y="0"/>
                </a:lnTo>
                <a:lnTo>
                  <a:pt x="12211050" y="4438650"/>
                </a:lnTo>
                <a:lnTo>
                  <a:pt x="0" y="3219450"/>
                </a:lnTo>
                <a:lnTo>
                  <a:pt x="19050" y="0"/>
                </a:lnTo>
                <a:close/>
              </a:path>
            </a:pathLst>
          </a:custGeom>
          <a:solidFill>
            <a:srgbClr val="17161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5"/>
          <p:cNvSpPr/>
          <p:nvPr/>
        </p:nvSpPr>
        <p:spPr>
          <a:xfrm>
            <a:off x="814754" y="757237"/>
            <a:ext cx="7514400" cy="392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5"/>
          <p:cNvSpPr>
            <a:spLocks noGrp="1"/>
          </p:cNvSpPr>
          <p:nvPr>
            <p:ph type="pic" idx="2"/>
          </p:nvPr>
        </p:nvSpPr>
        <p:spPr>
          <a:xfrm>
            <a:off x="1385888" y="2114550"/>
            <a:ext cx="6372300" cy="21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26"/>
          <p:cNvSpPr>
            <a:spLocks noGrp="1"/>
          </p:cNvSpPr>
          <p:nvPr>
            <p:ph type="pic" idx="3"/>
          </p:nvPr>
        </p:nvSpPr>
        <p:spPr>
          <a:xfrm>
            <a:off x="2607303" y="1178719"/>
            <a:ext cx="828600" cy="828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7"/>
          <p:cNvSpPr txBox="1"/>
          <p:nvPr/>
        </p:nvSpPr>
        <p:spPr>
          <a:xfrm>
            <a:off x="2191310" y="607101"/>
            <a:ext cx="4790400" cy="9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" sz="2400" b="1" i="0" u="none" strike="noStrike" cap="none" dirty="0">
                <a:solidFill>
                  <a:srgbClr val="FF8F04"/>
                </a:solidFill>
                <a:latin typeface="Oswald"/>
                <a:ea typeface="Oswald"/>
                <a:cs typeface="Oswald"/>
                <a:sym typeface="Oswald"/>
              </a:rPr>
              <a:t>BIENVENIDOS AL GRAN</a:t>
            </a:r>
            <a:endParaRPr sz="2400" b="1" i="0" u="none" strike="noStrike" cap="none" dirty="0">
              <a:solidFill>
                <a:srgbClr val="FF8F0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9" name="Google Shape;13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8636" y="593225"/>
            <a:ext cx="7034726" cy="395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1"/>
          <p:cNvSpPr txBox="1"/>
          <p:nvPr/>
        </p:nvSpPr>
        <p:spPr>
          <a:xfrm>
            <a:off x="357774" y="1621735"/>
            <a:ext cx="3942300" cy="15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" sz="3600" b="1" i="0" u="none" strike="noStrike" cap="none" dirty="0">
                <a:latin typeface="Oswald"/>
                <a:ea typeface="Oswald"/>
                <a:cs typeface="Oswald"/>
                <a:sym typeface="Oswald"/>
              </a:rPr>
              <a:t>Daniel Rehder</a:t>
            </a:r>
            <a:endParaRPr sz="3600" b="1" i="0" u="none" strike="noStrike" cap="none" dirty="0"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>
              <a:buSzPts val="1400"/>
            </a:pPr>
            <a:r>
              <a:rPr lang="en-US" dirty="0">
                <a:latin typeface="Oswald" panose="020B0604020202020204" charset="0"/>
              </a:rPr>
              <a:t>He graduated from NYU in 2015 having directed several short films. In 2016 he produced the feature film “El </a:t>
            </a:r>
            <a:r>
              <a:rPr lang="en-US" dirty="0" err="1">
                <a:latin typeface="Oswald" panose="020B0604020202020204" charset="0"/>
              </a:rPr>
              <a:t>Candidato</a:t>
            </a:r>
            <a:r>
              <a:rPr lang="en-US" dirty="0">
                <a:latin typeface="Oswald" panose="020B0604020202020204" charset="0"/>
              </a:rPr>
              <a:t>” which won several awards worldwide and premiered in Peruvian cinemas.</a:t>
            </a:r>
            <a:endParaRPr sz="1400" b="0" i="0" u="none" strike="noStrike" cap="none" dirty="0">
              <a:solidFill>
                <a:srgbClr val="000000"/>
              </a:solidFill>
              <a:latin typeface="Oswald" panose="020B0604020202020204" charset="0"/>
              <a:sym typeface="Arial"/>
            </a:endParaRPr>
          </a:p>
        </p:txBody>
      </p:sp>
      <p:sp>
        <p:nvSpPr>
          <p:cNvPr id="280" name="Google Shape;280;p41"/>
          <p:cNvSpPr txBox="1"/>
          <p:nvPr/>
        </p:nvSpPr>
        <p:spPr>
          <a:xfrm>
            <a:off x="265241" y="312250"/>
            <a:ext cx="5348749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" sz="3600" b="0" i="0" u="none" strike="noStrike" cap="none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DIRECTOR,</a:t>
            </a:r>
            <a:endParaRPr lang="es" sz="3600" dirty="0">
              <a:solidFill>
                <a:schemeClr val="accent1"/>
              </a:solidFill>
              <a:latin typeface="Chewy"/>
              <a:ea typeface="Chewy"/>
              <a:cs typeface="Chewy"/>
              <a:sym typeface="Chew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ES" sz="3600" b="0" i="0" u="none" strike="noStrike" cap="none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WRITER </a:t>
            </a:r>
            <a:r>
              <a:rPr lang="es-ES" sz="3600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AND</a:t>
            </a:r>
            <a:r>
              <a:rPr lang="es-ES" sz="3600" b="0" i="0" u="none" strike="noStrike" cap="none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 PRODUCER</a:t>
            </a:r>
            <a:endParaRPr sz="3600" b="0" i="0" u="none" strike="noStrike" cap="none" dirty="0">
              <a:solidFill>
                <a:schemeClr val="accent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pic>
        <p:nvPicPr>
          <p:cNvPr id="281" name="Google Shape;28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3928" y="252950"/>
            <a:ext cx="1937677" cy="2737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4657" y="3204111"/>
            <a:ext cx="2995618" cy="1686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965" y="3628350"/>
            <a:ext cx="2818750" cy="40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1"/>
          <p:cNvPicPr preferRelativeResize="0"/>
          <p:nvPr/>
        </p:nvPicPr>
        <p:blipFill rotWithShape="1">
          <a:blip r:embed="rId6">
            <a:alphaModFix/>
          </a:blip>
          <a:srcRect t="1996" b="1996"/>
          <a:stretch/>
        </p:blipFill>
        <p:spPr>
          <a:xfrm>
            <a:off x="6941084" y="2152979"/>
            <a:ext cx="1937677" cy="2737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2"/>
          <p:cNvSpPr txBox="1"/>
          <p:nvPr/>
        </p:nvSpPr>
        <p:spPr>
          <a:xfrm>
            <a:off x="353100" y="1040825"/>
            <a:ext cx="3914100" cy="25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s" sz="3000" b="1" i="0" u="none" strike="noStrike" cap="none" dirty="0">
                <a:latin typeface="Oswald"/>
                <a:ea typeface="Oswald"/>
                <a:cs typeface="Oswald"/>
                <a:sym typeface="Oswald"/>
              </a:rPr>
              <a:t>Jorge Olivas</a:t>
            </a:r>
            <a:endParaRPr sz="3000" b="1" i="0" u="none" strike="noStrike" cap="none" dirty="0"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s" sz="3000" b="1" i="0" u="none" strike="noStrike" cap="none" dirty="0">
                <a:latin typeface="Oswald"/>
                <a:ea typeface="Oswald"/>
                <a:cs typeface="Oswald"/>
                <a:sym typeface="Oswald"/>
              </a:rPr>
              <a:t>a</a:t>
            </a:r>
            <a:r>
              <a:rPr lang="es" sz="3000" b="1" dirty="0">
                <a:latin typeface="Oswald"/>
                <a:ea typeface="Oswald"/>
                <a:cs typeface="Oswald"/>
                <a:sym typeface="Oswald"/>
              </a:rPr>
              <a:t>nd</a:t>
            </a:r>
            <a:r>
              <a:rPr lang="es" sz="3000" b="1" i="0" u="none" strike="noStrike" cap="none" dirty="0">
                <a:latin typeface="Oswald"/>
                <a:ea typeface="Oswald"/>
                <a:cs typeface="Oswald"/>
                <a:sym typeface="Oswald"/>
              </a:rPr>
              <a:t> Carlos Linares</a:t>
            </a:r>
            <a:endParaRPr sz="3000" b="1" i="0" u="none" strike="noStrike" cap="none" dirty="0"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just">
              <a:buSzPts val="1400"/>
            </a:pPr>
            <a:r>
              <a:rPr lang="es-ES" dirty="0">
                <a:latin typeface="Oswald" panose="020B0604020202020204" charset="0"/>
              </a:rPr>
              <a:t>Film, </a:t>
            </a:r>
            <a:r>
              <a:rPr lang="es-ES" dirty="0" err="1">
                <a:latin typeface="Oswald" panose="020B0604020202020204" charset="0"/>
              </a:rPr>
              <a:t>television</a:t>
            </a:r>
            <a:r>
              <a:rPr lang="es-ES" dirty="0">
                <a:latin typeface="Oswald" panose="020B0604020202020204" charset="0"/>
              </a:rPr>
              <a:t> and </a:t>
            </a:r>
            <a:r>
              <a:rPr lang="es-ES" dirty="0" err="1">
                <a:latin typeface="Oswald" panose="020B0604020202020204" charset="0"/>
              </a:rPr>
              <a:t>advertising</a:t>
            </a:r>
            <a:r>
              <a:rPr lang="es-ES" dirty="0">
                <a:latin typeface="Oswald" panose="020B0604020202020204" charset="0"/>
              </a:rPr>
              <a:t> </a:t>
            </a:r>
            <a:r>
              <a:rPr lang="es-ES" dirty="0" err="1">
                <a:latin typeface="Oswald" panose="020B0604020202020204" charset="0"/>
              </a:rPr>
              <a:t>producers</a:t>
            </a:r>
            <a:r>
              <a:rPr lang="es-ES" dirty="0">
                <a:latin typeface="Oswald" panose="020B0604020202020204" charset="0"/>
              </a:rPr>
              <a:t> </a:t>
            </a:r>
            <a:r>
              <a:rPr lang="es-ES" dirty="0" err="1">
                <a:latin typeface="Oswald" panose="020B0604020202020204" charset="0"/>
              </a:rPr>
              <a:t>with</a:t>
            </a:r>
            <a:r>
              <a:rPr lang="es-ES" dirty="0">
                <a:latin typeface="Oswald" panose="020B0604020202020204" charset="0"/>
              </a:rPr>
              <a:t> more </a:t>
            </a:r>
            <a:r>
              <a:rPr lang="es-ES" dirty="0" err="1">
                <a:latin typeface="Oswald" panose="020B0604020202020204" charset="0"/>
              </a:rPr>
              <a:t>than</a:t>
            </a:r>
            <a:r>
              <a:rPr lang="es-ES" dirty="0">
                <a:latin typeface="Oswald" panose="020B0604020202020204" charset="0"/>
              </a:rPr>
              <a:t> 20 </a:t>
            </a:r>
            <a:r>
              <a:rPr lang="es-ES" dirty="0" err="1">
                <a:latin typeface="Oswald" panose="020B0604020202020204" charset="0"/>
              </a:rPr>
              <a:t>years</a:t>
            </a:r>
            <a:r>
              <a:rPr lang="es-ES" dirty="0">
                <a:latin typeface="Oswald" panose="020B0604020202020204" charset="0"/>
              </a:rPr>
              <a:t> </a:t>
            </a:r>
            <a:r>
              <a:rPr lang="es-ES" dirty="0" err="1">
                <a:latin typeface="Oswald" panose="020B0604020202020204" charset="0"/>
              </a:rPr>
              <a:t>of</a:t>
            </a:r>
            <a:r>
              <a:rPr lang="es-ES" dirty="0">
                <a:latin typeface="Oswald" panose="020B0604020202020204" charset="0"/>
              </a:rPr>
              <a:t> </a:t>
            </a:r>
            <a:r>
              <a:rPr lang="es-ES" dirty="0" err="1">
                <a:latin typeface="Oswald" panose="020B0604020202020204" charset="0"/>
              </a:rPr>
              <a:t>experience</a:t>
            </a:r>
            <a:r>
              <a:rPr lang="es-ES" dirty="0">
                <a:latin typeface="Oswald" panose="020B0604020202020204" charset="0"/>
              </a:rPr>
              <a:t>.</a:t>
            </a:r>
            <a:endParaRPr sz="1400" b="0" i="0" u="none" strike="noStrike" cap="none" dirty="0">
              <a:solidFill>
                <a:schemeClr val="dk1"/>
              </a:solidFill>
              <a:latin typeface="Oswald" panose="020B0604020202020204" charset="0"/>
              <a:ea typeface="Bubbler One"/>
              <a:cs typeface="Bubbler One"/>
              <a:sym typeface="Bubbler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0" name="Google Shape;290;p42"/>
          <p:cNvSpPr txBox="1"/>
          <p:nvPr/>
        </p:nvSpPr>
        <p:spPr>
          <a:xfrm>
            <a:off x="262225" y="165425"/>
            <a:ext cx="51816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s" sz="4800" b="0" i="0" u="none" strike="noStrike" cap="none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PRODUC</a:t>
            </a:r>
            <a:r>
              <a:rPr lang="es-ES" sz="4800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TION</a:t>
            </a:r>
            <a:endParaRPr sz="4800" b="0" i="0" u="sng" strike="noStrike" cap="none" dirty="0">
              <a:solidFill>
                <a:schemeClr val="accen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91" name="Google Shape;291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6157" y="191361"/>
            <a:ext cx="1983478" cy="2791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1608" y="3128878"/>
            <a:ext cx="1209675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7652" y="3133879"/>
            <a:ext cx="125730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01321" y="3128878"/>
            <a:ext cx="1200150" cy="1678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34037" y="3128878"/>
            <a:ext cx="120015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84660" y="191361"/>
            <a:ext cx="1982242" cy="2778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3"/>
          <p:cNvSpPr txBox="1"/>
          <p:nvPr/>
        </p:nvSpPr>
        <p:spPr>
          <a:xfrm>
            <a:off x="282800" y="1254419"/>
            <a:ext cx="25044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 b="1" i="0" u="none" strike="noStrike" cap="none">
                <a:latin typeface="Oswald"/>
                <a:ea typeface="Oswald"/>
                <a:cs typeface="Oswald"/>
                <a:sym typeface="Oswald"/>
              </a:rPr>
              <a:t>Julián Estrada </a:t>
            </a:r>
            <a:endParaRPr sz="3000" b="1" i="0" u="none" strike="noStrike" cap="none" dirty="0"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400" i="0" u="none" strike="noStrike" cap="none">
                <a:latin typeface="Oswald"/>
                <a:ea typeface="Oswald"/>
                <a:cs typeface="Oswald"/>
                <a:sym typeface="Oswald"/>
              </a:rPr>
              <a:t>La Hora Final (2017), Siete Semillas (2016), No Estamos Solos (2016), El Vientre (2014).</a:t>
            </a:r>
            <a:endParaRPr sz="1400" i="0" u="none" strike="noStrike" cap="none" dirty="0"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Bubbler One"/>
              <a:ea typeface="Bubbler One"/>
              <a:cs typeface="Bubbler One"/>
              <a:sym typeface="Bubbler One"/>
            </a:endParaRPr>
          </a:p>
        </p:txBody>
      </p:sp>
      <p:sp>
        <p:nvSpPr>
          <p:cNvPr id="315" name="Google Shape;315;p43"/>
          <p:cNvSpPr txBox="1"/>
          <p:nvPr/>
        </p:nvSpPr>
        <p:spPr>
          <a:xfrm>
            <a:off x="114725" y="303150"/>
            <a:ext cx="45499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s-ES" sz="3000" b="0" i="0" u="none" strike="noStrike" cap="none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DIRECTOR OF PHOTOGRAPHY</a:t>
            </a:r>
            <a:endParaRPr sz="3000" b="1" i="0" u="sng" strike="noStrike" cap="none" dirty="0">
              <a:solidFill>
                <a:schemeClr val="accen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16" name="Google Shape;31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3288" y="967449"/>
            <a:ext cx="1171341" cy="1673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2398" y="2816692"/>
            <a:ext cx="1173828" cy="167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12045" y="2816694"/>
            <a:ext cx="1173828" cy="167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75245" y="2814166"/>
            <a:ext cx="1171340" cy="1675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95024" y="2881913"/>
            <a:ext cx="1173825" cy="1673333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3"/>
          <p:cNvSpPr txBox="1"/>
          <p:nvPr/>
        </p:nvSpPr>
        <p:spPr>
          <a:xfrm>
            <a:off x="5229425" y="922056"/>
            <a:ext cx="3013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900" b="1" i="0" u="none" strike="noStrike" cap="none" dirty="0">
                <a:latin typeface="Oswald"/>
                <a:ea typeface="Oswald"/>
                <a:cs typeface="Oswald"/>
                <a:sym typeface="Oswald"/>
              </a:rPr>
              <a:t>La Sound Facktory</a:t>
            </a:r>
            <a:endParaRPr sz="2900" b="1" i="0" u="none" strike="noStrike" cap="none" dirty="0"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22" name="Google Shape;322;p43"/>
          <p:cNvSpPr txBox="1"/>
          <p:nvPr/>
        </p:nvSpPr>
        <p:spPr>
          <a:xfrm>
            <a:off x="5237950" y="303150"/>
            <a:ext cx="30135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s" sz="3000" b="0" i="0" u="none" strike="noStrike" cap="none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M</a:t>
            </a:r>
            <a:r>
              <a:rPr lang="es-ES" sz="3000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U</a:t>
            </a:r>
            <a:r>
              <a:rPr lang="es" sz="3000" b="0" i="0" u="none" strike="noStrike" cap="none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SIC</a:t>
            </a:r>
            <a:endParaRPr sz="3000" b="1" i="0" u="sng" strike="noStrike" cap="none" dirty="0">
              <a:solidFill>
                <a:schemeClr val="accen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23" name="Google Shape;323;p43"/>
          <p:cNvSpPr txBox="1"/>
          <p:nvPr/>
        </p:nvSpPr>
        <p:spPr>
          <a:xfrm>
            <a:off x="5375660" y="1321550"/>
            <a:ext cx="2707800" cy="16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s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“El Hueco” (2016) </a:t>
            </a:r>
            <a:r>
              <a:rPr lang="es-ES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short </a:t>
            </a:r>
            <a:r>
              <a:rPr lang="es-ES" dirty="0">
                <a:latin typeface="Oswald" panose="020B0604020202020204" charset="0"/>
              </a:rPr>
              <a:t>film </a:t>
            </a:r>
            <a:r>
              <a:rPr lang="es-ES" dirty="0" err="1">
                <a:latin typeface="Oswald" panose="020B0604020202020204" charset="0"/>
              </a:rPr>
              <a:t>winner</a:t>
            </a:r>
            <a:r>
              <a:rPr lang="es-ES" dirty="0">
                <a:latin typeface="Oswald" panose="020B0604020202020204" charset="0"/>
              </a:rPr>
              <a:t> </a:t>
            </a:r>
            <a:r>
              <a:rPr lang="es-ES" dirty="0" err="1">
                <a:latin typeface="Oswald" panose="020B0604020202020204" charset="0"/>
              </a:rPr>
              <a:t>of</a:t>
            </a:r>
            <a:r>
              <a:rPr lang="es-ES" dirty="0">
                <a:latin typeface="Oswald" panose="020B0604020202020204" charset="0"/>
              </a:rPr>
              <a:t> </a:t>
            </a:r>
            <a:r>
              <a:rPr lang="es-ES" dirty="0" err="1">
                <a:latin typeface="Oswald" panose="020B0604020202020204" charset="0"/>
              </a:rPr>
              <a:t>the</a:t>
            </a:r>
            <a:r>
              <a:rPr lang="es-ES" dirty="0">
                <a:latin typeface="Oswald" panose="020B0604020202020204" charset="0"/>
              </a:rPr>
              <a:t> </a:t>
            </a:r>
            <a:r>
              <a:rPr lang="es-ES" dirty="0" err="1">
                <a:latin typeface="Oswald" panose="020B0604020202020204" charset="0"/>
              </a:rPr>
              <a:t>prestigious</a:t>
            </a:r>
            <a:r>
              <a:rPr lang="es-ES" dirty="0">
                <a:latin typeface="Oswald" panose="020B0604020202020204" charset="0"/>
              </a:rPr>
              <a:t> festival </a:t>
            </a:r>
            <a:r>
              <a:rPr lang="es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Clermont-Ferrand, Cebiche de Tiburón (2017), Siete Semillas (2016), No Estamos Solos (2016), “Como en el Cine”.</a:t>
            </a:r>
          </a:p>
        </p:txBody>
      </p:sp>
      <p:pic>
        <p:nvPicPr>
          <p:cNvPr id="324" name="Google Shape;324;p4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34572" y="2881914"/>
            <a:ext cx="1173825" cy="167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La imagen puede contener: una o varias personas, texto y exterior">
            <a:extLst>
              <a:ext uri="{FF2B5EF4-FFF2-40B4-BE49-F238E27FC236}">
                <a16:creationId xmlns:a16="http://schemas.microsoft.com/office/drawing/2014/main" id="{9C2976CA-8E57-48CB-B72E-9750D61A5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897" y="2881913"/>
            <a:ext cx="1241055" cy="167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641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9"/>
          <p:cNvSpPr/>
          <p:nvPr/>
        </p:nvSpPr>
        <p:spPr>
          <a:xfrm>
            <a:off x="0" y="-1"/>
            <a:ext cx="9144000" cy="5143500"/>
          </a:xfrm>
          <a:prstGeom prst="rect">
            <a:avLst/>
          </a:prstGeom>
          <a:solidFill>
            <a:srgbClr val="000000">
              <a:alpha val="76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7" name="Google Shape;377;p49"/>
          <p:cNvPicPr preferRelativeResize="0"/>
          <p:nvPr/>
        </p:nvPicPr>
        <p:blipFill rotWithShape="1">
          <a:blip r:embed="rId4">
            <a:alphaModFix/>
          </a:blip>
          <a:srcRect l="3133" t="79288" r="65272" b="5642"/>
          <a:stretch/>
        </p:blipFill>
        <p:spPr>
          <a:xfrm>
            <a:off x="2809762" y="3805838"/>
            <a:ext cx="3495330" cy="937763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9"/>
          <p:cNvSpPr txBox="1"/>
          <p:nvPr/>
        </p:nvSpPr>
        <p:spPr>
          <a:xfrm>
            <a:off x="2294550" y="951400"/>
            <a:ext cx="4554900" cy="14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" sz="6000" dirty="0">
                <a:solidFill>
                  <a:srgbClr val="FF9900"/>
                </a:solidFill>
                <a:latin typeface="Chewy"/>
                <a:ea typeface="Chewy"/>
                <a:sym typeface="Chewy"/>
              </a:rPr>
              <a:t>THANK YOU</a:t>
            </a:r>
            <a:endParaRPr sz="6000" b="0" i="0" u="none" strike="noStrike" cap="none" dirty="0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49"/>
          <p:cNvPicPr preferRelativeResize="0"/>
          <p:nvPr/>
        </p:nvPicPr>
        <p:blipFill rotWithShape="1">
          <a:blip r:embed="rId4">
            <a:alphaModFix/>
          </a:blip>
          <a:srcRect l="73756" t="70704" r="4194" b="6920"/>
          <a:stretch/>
        </p:blipFill>
        <p:spPr>
          <a:xfrm>
            <a:off x="205788" y="3934600"/>
            <a:ext cx="1417224" cy="80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9"/>
          <p:cNvPicPr preferRelativeResize="0"/>
          <p:nvPr/>
        </p:nvPicPr>
        <p:blipFill rotWithShape="1">
          <a:blip r:embed="rId5">
            <a:alphaModFix/>
          </a:blip>
          <a:srcRect l="27809" r="21462" b="46788"/>
          <a:stretch/>
        </p:blipFill>
        <p:spPr>
          <a:xfrm>
            <a:off x="3335837" y="2057727"/>
            <a:ext cx="2472326" cy="1458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42" y="3860692"/>
            <a:ext cx="956815" cy="9568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762" y="4085644"/>
            <a:ext cx="1509375" cy="507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" r="3474" b="49873"/>
          <a:stretch/>
        </p:blipFill>
        <p:spPr>
          <a:xfrm>
            <a:off x="7898686" y="4024332"/>
            <a:ext cx="1131827" cy="56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66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576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206" name="Google Shape;206;p34"/>
          <p:cNvSpPr txBox="1"/>
          <p:nvPr/>
        </p:nvSpPr>
        <p:spPr>
          <a:xfrm>
            <a:off x="3165150" y="1093121"/>
            <a:ext cx="2813700" cy="9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s" sz="4800" b="1" dirty="0">
                <a:latin typeface="Chewy"/>
                <a:ea typeface="Chewy"/>
                <a:cs typeface="Chewy"/>
                <a:sym typeface="Chewy"/>
              </a:rPr>
              <a:t>SYNOPSIS</a:t>
            </a:r>
            <a:endParaRPr sz="4800" b="1" i="0" u="none" strike="noStrike" cap="none" dirty="0"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207" name="Google Shape;207;p34"/>
          <p:cNvSpPr txBox="1"/>
          <p:nvPr/>
        </p:nvSpPr>
        <p:spPr>
          <a:xfrm>
            <a:off x="1526250" y="3241225"/>
            <a:ext cx="6091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600"/>
            </a:pPr>
            <a:r>
              <a:rPr lang="en-US" dirty="0">
                <a:latin typeface="Oswald Light" panose="020B0604020202020204" charset="0"/>
              </a:rPr>
              <a:t>In an extravagant hotel surrounded by the Peruvian desert, an introvert pre-adolescent in the middle of a family trip will have to overcome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his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lack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of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confidence</a:t>
            </a:r>
            <a:r>
              <a:rPr lang="es-ES" dirty="0">
                <a:latin typeface="Oswald Light" panose="020B0604020202020204" charset="0"/>
              </a:rPr>
              <a:t> and </a:t>
            </a:r>
            <a:r>
              <a:rPr lang="es-ES" dirty="0" err="1">
                <a:latin typeface="Oswald Light" panose="020B0604020202020204" charset="0"/>
              </a:rPr>
              <a:t>the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bully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of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his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school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to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win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the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heart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of</a:t>
            </a:r>
            <a:r>
              <a:rPr lang="es-ES" dirty="0">
                <a:latin typeface="Oswald Light" panose="020B0604020202020204" charset="0"/>
              </a:rPr>
              <a:t>  </a:t>
            </a:r>
            <a:r>
              <a:rPr lang="es-ES" dirty="0" err="1">
                <a:latin typeface="Oswald Light" panose="020B0604020202020204" charset="0"/>
              </a:rPr>
              <a:t>the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girl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of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his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dreams</a:t>
            </a:r>
            <a:r>
              <a:rPr lang="es-ES" dirty="0">
                <a:latin typeface="Oswald Light" panose="020B0604020202020204" charset="0"/>
              </a:rPr>
              <a:t>. In </a:t>
            </a:r>
            <a:r>
              <a:rPr lang="es-ES" dirty="0" err="1">
                <a:latin typeface="Oswald Light" panose="020B0604020202020204" charset="0"/>
              </a:rPr>
              <a:t>this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adolescent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journey</a:t>
            </a:r>
            <a:r>
              <a:rPr lang="es-ES" dirty="0">
                <a:latin typeface="Oswald Light" panose="020B0604020202020204" charset="0"/>
              </a:rPr>
              <a:t>, Guillermo </a:t>
            </a:r>
            <a:r>
              <a:rPr lang="es-ES" dirty="0" err="1">
                <a:latin typeface="Oswald Light" panose="020B0604020202020204" charset="0"/>
              </a:rPr>
              <a:t>will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discover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the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allies</a:t>
            </a:r>
            <a:r>
              <a:rPr lang="es-ES" dirty="0">
                <a:latin typeface="Oswald Light" panose="020B0604020202020204" charset="0"/>
              </a:rPr>
              <a:t> he </a:t>
            </a:r>
            <a:r>
              <a:rPr lang="es-ES" dirty="0" err="1">
                <a:latin typeface="Oswald Light" panose="020B0604020202020204" charset="0"/>
              </a:rPr>
              <a:t>least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expected</a:t>
            </a:r>
            <a:r>
              <a:rPr lang="es-ES" dirty="0">
                <a:latin typeface="Oswald Light" panose="020B0604020202020204" charset="0"/>
              </a:rPr>
              <a:t>: a </a:t>
            </a:r>
            <a:r>
              <a:rPr lang="es-ES" dirty="0" err="1">
                <a:latin typeface="Oswald Light" panose="020B0604020202020204" charset="0"/>
              </a:rPr>
              <a:t>crazy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lifeguard</a:t>
            </a:r>
            <a:r>
              <a:rPr lang="es-ES" dirty="0">
                <a:latin typeface="Oswald Light" panose="020B0604020202020204" charset="0"/>
              </a:rPr>
              <a:t>, </a:t>
            </a:r>
            <a:r>
              <a:rPr lang="es-ES" dirty="0" err="1">
                <a:latin typeface="Oswald Light" panose="020B0604020202020204" charset="0"/>
              </a:rPr>
              <a:t>his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childish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side</a:t>
            </a:r>
            <a:r>
              <a:rPr lang="es-ES" dirty="0">
                <a:latin typeface="Oswald Light" panose="020B0604020202020204" charset="0"/>
              </a:rPr>
              <a:t> and </a:t>
            </a:r>
            <a:r>
              <a:rPr lang="es-ES" dirty="0" err="1">
                <a:latin typeface="Oswald Light" panose="020B0604020202020204" charset="0"/>
              </a:rPr>
              <a:t>his</a:t>
            </a:r>
            <a:r>
              <a:rPr lang="es-ES" dirty="0">
                <a:latin typeface="Oswald Light" panose="020B0604020202020204" charset="0"/>
              </a:rPr>
              <a:t> </a:t>
            </a:r>
            <a:r>
              <a:rPr lang="es-ES" dirty="0" err="1">
                <a:latin typeface="Oswald Light" panose="020B0604020202020204" charset="0"/>
              </a:rPr>
              <a:t>family</a:t>
            </a:r>
            <a:r>
              <a:rPr lang="es-ES" dirty="0">
                <a:latin typeface="Oswald Light" panose="020B0604020202020204" charset="0"/>
              </a:rPr>
              <a:t>.</a:t>
            </a:r>
            <a:endParaRPr sz="1600" u="none" strike="noStrike" cap="none" dirty="0">
              <a:latin typeface="Oswald Light" panose="020B0604020202020204" charset="0"/>
              <a:ea typeface="Oswald Light"/>
              <a:cs typeface="Oswald Light"/>
              <a:sym typeface="Oswald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3"/>
          <p:cNvPicPr preferRelativeResize="0"/>
          <p:nvPr/>
        </p:nvPicPr>
        <p:blipFill rotWithShape="1">
          <a:blip r:embed="rId3">
            <a:alphaModFix/>
          </a:blip>
          <a:srcRect l="4236" t="16491" r="21574" b="16739"/>
          <a:stretch/>
        </p:blipFill>
        <p:spPr>
          <a:xfrm>
            <a:off x="0" y="-8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3"/>
          <p:cNvSpPr/>
          <p:nvPr/>
        </p:nvSpPr>
        <p:spPr>
          <a:xfrm>
            <a:off x="10075" y="-5125"/>
            <a:ext cx="9144000" cy="5143500"/>
          </a:xfrm>
          <a:prstGeom prst="rect">
            <a:avLst/>
          </a:prstGeom>
          <a:solidFill>
            <a:srgbClr val="000000">
              <a:alpha val="41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7" name="Google Shape;197;p33"/>
          <p:cNvSpPr txBox="1"/>
          <p:nvPr/>
        </p:nvSpPr>
        <p:spPr>
          <a:xfrm>
            <a:off x="0" y="465050"/>
            <a:ext cx="3341100" cy="18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" sz="480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I</a:t>
            </a:r>
            <a:r>
              <a:rPr lang="es" sz="4800" b="0" i="0" u="none" strike="noStrike" cap="none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nsights</a:t>
            </a:r>
            <a:endParaRPr sz="4800" b="0" i="0" u="none" strike="noStrike" cap="none" dirty="0">
              <a:solidFill>
                <a:srgbClr val="FFFFFF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198" name="Google Shape;198;p33"/>
          <p:cNvSpPr txBox="1"/>
          <p:nvPr/>
        </p:nvSpPr>
        <p:spPr>
          <a:xfrm>
            <a:off x="484363" y="2665010"/>
            <a:ext cx="2646300" cy="18696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i="0" u="none" strike="noStrike" cap="none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THE INNOCENCE </a:t>
            </a:r>
            <a:r>
              <a:rPr lang="es-ES" sz="1800" b="1" i="0" u="none" strike="noStrike" cap="none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OF</a:t>
            </a:r>
            <a:endParaRPr sz="1800" b="1" i="0" u="none" strike="noStrike" cap="none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FIRST</a:t>
            </a:r>
            <a:r>
              <a:rPr lang="es" sz="1800" b="1" i="0" u="none" strike="noStrike" cap="none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s-ES" sz="1800" b="1" i="0" u="none" strike="noStrike" cap="none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LOVE</a:t>
            </a:r>
            <a:endParaRPr sz="1800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--------------</a:t>
            </a:r>
            <a:endParaRPr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ctr"/>
            <a:r>
              <a:rPr lang="es-ES" dirty="0" err="1">
                <a:solidFill>
                  <a:schemeClr val="bg1"/>
                </a:solidFill>
                <a:latin typeface="Oswald" panose="020B0604020202020204" charset="0"/>
              </a:rPr>
              <a:t>Which</a:t>
            </a:r>
            <a:r>
              <a:rPr lang="es-ES" dirty="0">
                <a:solidFill>
                  <a:schemeClr val="bg1"/>
                </a:solidFill>
                <a:latin typeface="Oswald" panose="020B060402020202020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Oswald" panose="020B0604020202020204" charset="0"/>
              </a:rPr>
              <a:t>brings</a:t>
            </a:r>
            <a:r>
              <a:rPr lang="es-ES" dirty="0">
                <a:solidFill>
                  <a:schemeClr val="bg1"/>
                </a:solidFill>
                <a:latin typeface="Oswald" panose="020B060402020202020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Oswald" panose="020B0604020202020204" charset="0"/>
              </a:rPr>
              <a:t>us</a:t>
            </a:r>
            <a:r>
              <a:rPr lang="es-ES" dirty="0">
                <a:solidFill>
                  <a:schemeClr val="bg1"/>
                </a:solidFill>
                <a:latin typeface="Oswald" panose="020B060402020202020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Oswald" panose="020B0604020202020204" charset="0"/>
              </a:rPr>
              <a:t>to</a:t>
            </a:r>
            <a:r>
              <a:rPr lang="es-ES" dirty="0">
                <a:solidFill>
                  <a:schemeClr val="bg1"/>
                </a:solidFill>
                <a:latin typeface="Oswald" panose="020B060402020202020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Oswald" panose="020B0604020202020204" charset="0"/>
              </a:rPr>
              <a:t>unique</a:t>
            </a:r>
            <a:r>
              <a:rPr lang="es-ES" dirty="0">
                <a:solidFill>
                  <a:schemeClr val="bg1"/>
                </a:solidFill>
                <a:latin typeface="Oswald" panose="020B060402020202020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Oswald" panose="020B0604020202020204" charset="0"/>
              </a:rPr>
              <a:t>moments</a:t>
            </a:r>
            <a:r>
              <a:rPr lang="es-ES" dirty="0">
                <a:solidFill>
                  <a:schemeClr val="bg1"/>
                </a:solidFill>
                <a:latin typeface="Oswald" panose="020B0604020202020204" charset="0"/>
              </a:rPr>
              <a:t> in </a:t>
            </a:r>
            <a:r>
              <a:rPr lang="es-ES" dirty="0" err="1">
                <a:solidFill>
                  <a:schemeClr val="bg1"/>
                </a:solidFill>
                <a:latin typeface="Oswald" panose="020B0604020202020204" charset="0"/>
              </a:rPr>
              <a:t>our</a:t>
            </a:r>
            <a:r>
              <a:rPr lang="es-ES" dirty="0">
                <a:solidFill>
                  <a:schemeClr val="bg1"/>
                </a:solidFill>
                <a:latin typeface="Oswald" panose="020B060402020202020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Oswald" panose="020B0604020202020204" charset="0"/>
              </a:rPr>
              <a:t>life</a:t>
            </a:r>
            <a:r>
              <a:rPr lang="es-ES" dirty="0">
                <a:solidFill>
                  <a:schemeClr val="bg1"/>
                </a:solidFill>
                <a:latin typeface="Oswald" panose="020B0604020202020204" charset="0"/>
              </a:rPr>
              <a:t>.</a:t>
            </a:r>
            <a:endParaRPr lang="es-ES" i="0" u="none" strike="noStrike" cap="none" dirty="0">
              <a:solidFill>
                <a:schemeClr val="bg1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</p:txBody>
      </p:sp>
      <p:sp>
        <p:nvSpPr>
          <p:cNvPr id="199" name="Google Shape;199;p33"/>
          <p:cNvSpPr txBox="1"/>
          <p:nvPr/>
        </p:nvSpPr>
        <p:spPr>
          <a:xfrm>
            <a:off x="3365417" y="2645960"/>
            <a:ext cx="2565600" cy="18696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s-ES" sz="1800" b="1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S</a:t>
            </a:r>
            <a:r>
              <a:rPr lang="es" sz="1800" b="1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EL</a:t>
            </a:r>
            <a:r>
              <a:rPr lang="es-ES" sz="1800" b="1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F-ESTEEM IN ADOLESCENCE</a:t>
            </a:r>
          </a:p>
          <a:p>
            <a:pPr lvl="0" algn="ctr"/>
            <a:r>
              <a:rPr lang="es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--------------</a:t>
            </a:r>
          </a:p>
          <a:p>
            <a:pPr lvl="0" algn="ctr"/>
            <a:r>
              <a:rPr lang="es-ES" dirty="0" err="1">
                <a:solidFill>
                  <a:schemeClr val="bg1"/>
                </a:solidFill>
                <a:latin typeface="Oswald" panose="020B0604020202020204" charset="0"/>
              </a:rPr>
              <a:t>Which</a:t>
            </a:r>
            <a:r>
              <a:rPr lang="es-ES" dirty="0">
                <a:solidFill>
                  <a:schemeClr val="bg1"/>
                </a:solidFill>
                <a:latin typeface="Oswald" panose="020B0604020202020204" charset="0"/>
              </a:rPr>
              <a:t> leads </a:t>
            </a:r>
            <a:r>
              <a:rPr lang="es-ES" dirty="0" err="1">
                <a:solidFill>
                  <a:schemeClr val="bg1"/>
                </a:solidFill>
                <a:latin typeface="Oswald" panose="020B0604020202020204" charset="0"/>
              </a:rPr>
              <a:t>us</a:t>
            </a:r>
            <a:r>
              <a:rPr lang="es-ES" dirty="0">
                <a:solidFill>
                  <a:schemeClr val="bg1"/>
                </a:solidFill>
                <a:latin typeface="Oswald" panose="020B060402020202020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Oswald" panose="020B0604020202020204" charset="0"/>
              </a:rPr>
              <a:t>to</a:t>
            </a:r>
            <a:r>
              <a:rPr lang="es-ES" dirty="0">
                <a:solidFill>
                  <a:schemeClr val="bg1"/>
                </a:solidFill>
                <a:latin typeface="Oswald" panose="020B060402020202020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Oswald" panose="020B0604020202020204" charset="0"/>
              </a:rPr>
              <a:t>moments</a:t>
            </a:r>
            <a:r>
              <a:rPr lang="es-ES" dirty="0">
                <a:solidFill>
                  <a:schemeClr val="bg1"/>
                </a:solidFill>
                <a:latin typeface="Oswald" panose="020B060402020202020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Oswald" panose="020B0604020202020204" charset="0"/>
              </a:rPr>
              <a:t>of</a:t>
            </a:r>
            <a:r>
              <a:rPr lang="es-ES" dirty="0">
                <a:solidFill>
                  <a:schemeClr val="bg1"/>
                </a:solidFill>
                <a:latin typeface="Oswald" panose="020B0604020202020204" charset="0"/>
              </a:rPr>
              <a:t> confusión.</a:t>
            </a:r>
            <a:endParaRPr b="1" dirty="0">
              <a:solidFill>
                <a:schemeClr val="bg1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</p:txBody>
      </p:sp>
      <p:sp>
        <p:nvSpPr>
          <p:cNvPr id="200" name="Google Shape;200;p33"/>
          <p:cNvSpPr txBox="1"/>
          <p:nvPr/>
        </p:nvSpPr>
        <p:spPr>
          <a:xfrm>
            <a:off x="6165738" y="2665010"/>
            <a:ext cx="2646300" cy="18696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s-ES" sz="1800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FAMILY</a:t>
            </a:r>
            <a:endParaRPr sz="1800" b="1" i="0" u="none" strike="noStrike" cap="none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" dirty="0">
                <a:solidFill>
                  <a:schemeClr val="bg1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--------------</a:t>
            </a:r>
            <a:endParaRPr b="1" dirty="0">
              <a:solidFill>
                <a:schemeClr val="bg1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pPr lvl="0" algn="ctr"/>
            <a:br>
              <a:rPr lang="en-US" dirty="0">
                <a:solidFill>
                  <a:schemeClr val="bg1"/>
                </a:solidFill>
                <a:latin typeface="Oswald" panose="020B0604020202020204" charset="0"/>
              </a:rPr>
            </a:br>
            <a:r>
              <a:rPr lang="en-US" dirty="0">
                <a:solidFill>
                  <a:schemeClr val="bg1"/>
                </a:solidFill>
                <a:latin typeface="Oswald" panose="020B0604020202020204" charset="0"/>
              </a:rPr>
              <a:t>That even in spite of problems is always united. </a:t>
            </a:r>
            <a:endParaRPr sz="1400" i="0" u="none" strike="noStrike" cap="none" dirty="0">
              <a:solidFill>
                <a:schemeClr val="bg1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/>
          <p:nvPr/>
        </p:nvSpPr>
        <p:spPr>
          <a:xfrm>
            <a:off x="10075" y="-5125"/>
            <a:ext cx="9144000" cy="5143500"/>
          </a:xfrm>
          <a:prstGeom prst="rect">
            <a:avLst/>
          </a:prstGeom>
          <a:solidFill>
            <a:srgbClr val="000000">
              <a:alpha val="41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3" name="Google Shape;213;p35"/>
          <p:cNvSpPr txBox="1"/>
          <p:nvPr/>
        </p:nvSpPr>
        <p:spPr>
          <a:xfrm>
            <a:off x="2326050" y="107500"/>
            <a:ext cx="4491900" cy="20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" sz="4800" b="0" i="0" u="none" strike="noStrike" cap="none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INVIT</a:t>
            </a:r>
            <a:r>
              <a:rPr lang="es-ES" sz="4800" b="0" i="0" u="none" strike="noStrike" cap="none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ED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ES" sz="4800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ACTORS</a:t>
            </a:r>
            <a:endParaRPr sz="4800" b="0" i="0" u="none" strike="noStrike" cap="none" dirty="0">
              <a:solidFill>
                <a:srgbClr val="FFFFFF"/>
              </a:solidFill>
              <a:latin typeface="Chewy"/>
              <a:ea typeface="Chewy"/>
              <a:cs typeface="Chewy"/>
              <a:sym typeface="Chew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6"/>
          <p:cNvSpPr txBox="1"/>
          <p:nvPr/>
        </p:nvSpPr>
        <p:spPr>
          <a:xfrm>
            <a:off x="641601" y="152400"/>
            <a:ext cx="3255900" cy="7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s" sz="38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MARCO ZUNINO </a:t>
            </a:r>
            <a:endParaRPr sz="3800" b="0" i="0" u="none" strike="noStrike" cap="none" dirty="0">
              <a:solidFill>
                <a:schemeClr val="accent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pic>
        <p:nvPicPr>
          <p:cNvPr id="219" name="Google Shape;219;p36"/>
          <p:cNvPicPr preferRelativeResize="0"/>
          <p:nvPr/>
        </p:nvPicPr>
        <p:blipFill rotWithShape="1">
          <a:blip r:embed="rId3">
            <a:alphaModFix/>
          </a:blip>
          <a:srcRect t="3227" b="29787"/>
          <a:stretch/>
        </p:blipFill>
        <p:spPr>
          <a:xfrm>
            <a:off x="641600" y="1479414"/>
            <a:ext cx="3319199" cy="319882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6"/>
          <p:cNvSpPr txBox="1"/>
          <p:nvPr/>
        </p:nvSpPr>
        <p:spPr>
          <a:xfrm>
            <a:off x="926301" y="732575"/>
            <a:ext cx="26865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800" b="0" i="0" u="none" strike="noStrike" cap="none" dirty="0">
                <a:solidFill>
                  <a:srgbClr val="999999"/>
                </a:solidFill>
                <a:latin typeface="Boogaloo"/>
                <a:ea typeface="Boogaloo"/>
                <a:cs typeface="Boogaloo"/>
                <a:sym typeface="Boogaloo"/>
              </a:rPr>
              <a:t>ANIMATOR</a:t>
            </a:r>
            <a:r>
              <a:rPr lang="es" sz="1800" b="0" i="0" u="none" strike="noStrike" cap="none" dirty="0">
                <a:solidFill>
                  <a:srgbClr val="999999"/>
                </a:solidFill>
                <a:latin typeface="Boogaloo"/>
                <a:ea typeface="Boogaloo"/>
                <a:cs typeface="Boogaloo"/>
                <a:sym typeface="Boogaloo"/>
              </a:rPr>
              <a:t> - MARC ANTHONY</a:t>
            </a:r>
            <a:endParaRPr sz="1800" b="0" i="0" u="none" strike="noStrike" cap="none" dirty="0">
              <a:solidFill>
                <a:srgbClr val="99999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pic>
        <p:nvPicPr>
          <p:cNvPr id="222" name="Google Shape;222;p36"/>
          <p:cNvPicPr preferRelativeResize="0"/>
          <p:nvPr/>
        </p:nvPicPr>
        <p:blipFill rotWithShape="1">
          <a:blip r:embed="rId4">
            <a:alphaModFix/>
          </a:blip>
          <a:srcRect l="34732" t="19456" r="22268" b="14744"/>
          <a:stretch/>
        </p:blipFill>
        <p:spPr>
          <a:xfrm>
            <a:off x="4980788" y="1458147"/>
            <a:ext cx="3449224" cy="319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6"/>
          <p:cNvSpPr txBox="1"/>
          <p:nvPr/>
        </p:nvSpPr>
        <p:spPr>
          <a:xfrm>
            <a:off x="4742788" y="152400"/>
            <a:ext cx="38691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s" sz="38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CAROLINA CANO</a:t>
            </a:r>
            <a:endParaRPr sz="3800" b="0" i="0" u="none" strike="noStrike" cap="none" dirty="0">
              <a:solidFill>
                <a:schemeClr val="accent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224" name="Google Shape;224;p36"/>
          <p:cNvSpPr txBox="1"/>
          <p:nvPr/>
        </p:nvSpPr>
        <p:spPr>
          <a:xfrm>
            <a:off x="4895488" y="754969"/>
            <a:ext cx="35637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sz="1800" b="0" i="0" u="none" strike="noStrike" cap="none" dirty="0">
                <a:solidFill>
                  <a:srgbClr val="999999"/>
                </a:solidFill>
                <a:latin typeface="Boogaloo"/>
                <a:ea typeface="Boogaloo"/>
                <a:cs typeface="Boogaloo"/>
                <a:sym typeface="Boogaloo"/>
              </a:rPr>
              <a:t>GISELLA - </a:t>
            </a:r>
            <a:r>
              <a:rPr lang="es-ES" sz="1800" b="0" i="0" u="none" strike="noStrike" cap="none" dirty="0">
                <a:solidFill>
                  <a:srgbClr val="999999"/>
                </a:solidFill>
                <a:latin typeface="Boogaloo"/>
                <a:ea typeface="Boogaloo"/>
                <a:cs typeface="Boogaloo"/>
                <a:sym typeface="Boogaloo"/>
              </a:rPr>
              <a:t>LIFEGUARDS</a:t>
            </a:r>
            <a:endParaRPr sz="1800" b="0" i="0" u="none" strike="noStrike" cap="none" dirty="0">
              <a:solidFill>
                <a:srgbClr val="99999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  <p:extLst>
      <p:ext uri="{BB962C8B-B14F-4D97-AF65-F5344CB8AC3E}">
        <p14:creationId xmlns:p14="http://schemas.microsoft.com/office/powerpoint/2010/main" val="1632622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7"/>
          <p:cNvPicPr preferRelativeResize="0"/>
          <p:nvPr/>
        </p:nvPicPr>
        <p:blipFill rotWithShape="1">
          <a:blip r:embed="rId3">
            <a:alphaModFix/>
          </a:blip>
          <a:srcRect l="29974" t="16191" r="29974" b="12256"/>
          <a:stretch/>
        </p:blipFill>
        <p:spPr>
          <a:xfrm>
            <a:off x="663337" y="1336116"/>
            <a:ext cx="3472775" cy="346225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7"/>
          <p:cNvSpPr txBox="1"/>
          <p:nvPr/>
        </p:nvSpPr>
        <p:spPr>
          <a:xfrm>
            <a:off x="543175" y="121850"/>
            <a:ext cx="37131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" sz="3800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KATIA</a:t>
            </a:r>
            <a:r>
              <a:rPr lang="es" sz="4800" b="0" i="0" u="none" strike="noStrike" cap="none" dirty="0">
                <a:solidFill>
                  <a:srgbClr val="FFB000"/>
                </a:solidFill>
                <a:latin typeface="Chewy"/>
                <a:ea typeface="Chewy"/>
                <a:cs typeface="Chewy"/>
                <a:sym typeface="Chewy"/>
              </a:rPr>
              <a:t> </a:t>
            </a:r>
            <a:r>
              <a:rPr lang="es" sz="3800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CONDOS</a:t>
            </a:r>
            <a:endParaRPr sz="4800" b="0" i="0" u="none" strike="noStrike" cap="none" dirty="0">
              <a:solidFill>
                <a:srgbClr val="FFB000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232" name="Google Shape;232;p37"/>
          <p:cNvSpPr txBox="1"/>
          <p:nvPr/>
        </p:nvSpPr>
        <p:spPr>
          <a:xfrm>
            <a:off x="543175" y="798950"/>
            <a:ext cx="37131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sz="1800" b="0" i="0" u="none" strike="noStrike" cap="none" dirty="0">
                <a:solidFill>
                  <a:srgbClr val="999999"/>
                </a:solidFill>
                <a:latin typeface="Boogaloo"/>
                <a:ea typeface="Boogaloo"/>
                <a:cs typeface="Boogaloo"/>
                <a:sym typeface="Boogaloo"/>
              </a:rPr>
              <a:t>CAROLINA - </a:t>
            </a:r>
            <a:r>
              <a:rPr lang="es" sz="1800" dirty="0">
                <a:solidFill>
                  <a:srgbClr val="999999"/>
                </a:solidFill>
                <a:latin typeface="Boogaloo"/>
                <a:ea typeface="Boogaloo"/>
                <a:cs typeface="Boogaloo"/>
                <a:sym typeface="Boogaloo"/>
              </a:rPr>
              <a:t>AUNT</a:t>
            </a:r>
            <a:endParaRPr sz="1800" b="0" i="0" u="none" strike="noStrike" cap="none" dirty="0">
              <a:solidFill>
                <a:srgbClr val="99999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9" name="Google Shape;259;p39"/>
          <p:cNvSpPr txBox="1"/>
          <p:nvPr/>
        </p:nvSpPr>
        <p:spPr>
          <a:xfrm>
            <a:off x="4768429" y="214250"/>
            <a:ext cx="4375571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" sz="3800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FRANCISCA ARONSSON</a:t>
            </a:r>
            <a:endParaRPr sz="3800" dirty="0">
              <a:solidFill>
                <a:schemeClr val="accent1"/>
              </a:solidFill>
              <a:latin typeface="Chewy"/>
              <a:ea typeface="Chewy"/>
              <a:cs typeface="Chewy"/>
              <a:sym typeface="Oswald"/>
            </a:endParaRPr>
          </a:p>
        </p:txBody>
      </p:sp>
      <p:sp>
        <p:nvSpPr>
          <p:cNvPr id="10" name="Google Shape;260;p39"/>
          <p:cNvSpPr txBox="1"/>
          <p:nvPr/>
        </p:nvSpPr>
        <p:spPr>
          <a:xfrm>
            <a:off x="5697182" y="820400"/>
            <a:ext cx="2411700" cy="3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" sz="1800" dirty="0">
                <a:solidFill>
                  <a:srgbClr val="999999"/>
                </a:solidFill>
                <a:latin typeface="Boogaloo"/>
                <a:ea typeface="Boogaloo"/>
                <a:cs typeface="Boogaloo"/>
                <a:sym typeface="Boogaloo"/>
              </a:rPr>
              <a:t>LUCÍA - COUSIN</a:t>
            </a:r>
            <a:endParaRPr sz="1800" dirty="0">
              <a:solidFill>
                <a:srgbClr val="99999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pic>
        <p:nvPicPr>
          <p:cNvPr id="11" name="Google Shape;266;p39" descr="francisca-aronsson.jpg"/>
          <p:cNvPicPr preferRelativeResize="0"/>
          <p:nvPr/>
        </p:nvPicPr>
        <p:blipFill rotWithShape="1">
          <a:blip r:embed="rId4">
            <a:alphaModFix/>
          </a:blip>
          <a:srcRect l="21902" t="1464" r="37401" b="1455"/>
          <a:stretch/>
        </p:blipFill>
        <p:spPr>
          <a:xfrm>
            <a:off x="5637828" y="1336116"/>
            <a:ext cx="2530407" cy="3462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4438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8"/>
          <p:cNvSpPr txBox="1"/>
          <p:nvPr/>
        </p:nvSpPr>
        <p:spPr>
          <a:xfrm>
            <a:off x="111690" y="829575"/>
            <a:ext cx="2244900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sz="18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JELY REATEGUI</a:t>
            </a:r>
            <a:endParaRPr sz="1800" b="0" i="0" u="none" strike="noStrike" cap="none" dirty="0">
              <a:solidFill>
                <a:schemeClr val="accen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2" name="Google Shape;242;p38"/>
          <p:cNvSpPr txBox="1"/>
          <p:nvPr/>
        </p:nvSpPr>
        <p:spPr>
          <a:xfrm>
            <a:off x="28290" y="1265556"/>
            <a:ext cx="2411700" cy="3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" sz="1500" b="0" i="0" u="none" strike="noStrike" cap="none" dirty="0">
                <a:solidFill>
                  <a:srgbClr val="999999"/>
                </a:solidFill>
                <a:latin typeface="Boogaloo"/>
                <a:ea typeface="Boogaloo"/>
                <a:cs typeface="Boogaloo"/>
                <a:sym typeface="Boogaloo"/>
              </a:rPr>
              <a:t>CARMEN - RECEPCIONI</a:t>
            </a:r>
            <a:r>
              <a:rPr lang="es-ES" sz="1500" b="0" i="0" u="none" strike="noStrike" cap="none" dirty="0">
                <a:solidFill>
                  <a:srgbClr val="999999"/>
                </a:solidFill>
                <a:latin typeface="Boogaloo"/>
                <a:ea typeface="Boogaloo"/>
                <a:cs typeface="Boogaloo"/>
                <a:sym typeface="Boogaloo"/>
              </a:rPr>
              <a:t>ST</a:t>
            </a:r>
            <a:endParaRPr sz="1500" b="0" i="0" u="none" strike="noStrike" cap="none" dirty="0">
              <a:solidFill>
                <a:srgbClr val="99999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243" name="Google Shape;243;p38"/>
          <p:cNvSpPr txBox="1"/>
          <p:nvPr/>
        </p:nvSpPr>
        <p:spPr>
          <a:xfrm>
            <a:off x="2309065" y="829575"/>
            <a:ext cx="2181900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" sz="16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ANDRES SALAS</a:t>
            </a:r>
            <a:endParaRPr sz="1600" b="0" i="0" u="none" strike="noStrike" cap="none" dirty="0">
              <a:solidFill>
                <a:schemeClr val="accent1"/>
              </a:solidFill>
              <a:latin typeface="Chewy"/>
              <a:ea typeface="Chewy"/>
              <a:cs typeface="Chewy"/>
              <a:sym typeface="Chew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accent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244" name="Google Shape;244;p38"/>
          <p:cNvSpPr txBox="1"/>
          <p:nvPr/>
        </p:nvSpPr>
        <p:spPr>
          <a:xfrm>
            <a:off x="2176037" y="1272670"/>
            <a:ext cx="2411700" cy="3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" sz="1500" b="0" i="0" u="none" strike="noStrike" cap="none" dirty="0">
                <a:solidFill>
                  <a:srgbClr val="999999"/>
                </a:solidFill>
                <a:latin typeface="Boogaloo"/>
                <a:ea typeface="Boogaloo"/>
                <a:cs typeface="Boogaloo"/>
                <a:sym typeface="Boogaloo"/>
              </a:rPr>
              <a:t>ENRICO – </a:t>
            </a:r>
            <a:r>
              <a:rPr lang="es-ES" sz="1500" b="0" i="0" u="none" strike="noStrike" cap="none" dirty="0">
                <a:solidFill>
                  <a:srgbClr val="999999"/>
                </a:solidFill>
                <a:latin typeface="Boogaloo"/>
                <a:ea typeface="Boogaloo"/>
                <a:cs typeface="Boogaloo"/>
                <a:sym typeface="Boogaloo"/>
              </a:rPr>
              <a:t>BUGGY DRIVER</a:t>
            </a:r>
            <a:endParaRPr sz="1500" b="0" i="0" u="none" strike="noStrike" cap="none" dirty="0">
              <a:solidFill>
                <a:srgbClr val="99999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245" name="Google Shape;245;p38"/>
          <p:cNvSpPr txBox="1"/>
          <p:nvPr/>
        </p:nvSpPr>
        <p:spPr>
          <a:xfrm>
            <a:off x="4568067" y="829575"/>
            <a:ext cx="2151600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sz="18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KAREEM PIZARRO</a:t>
            </a:r>
            <a:endParaRPr sz="1800" b="0" i="0" u="none" strike="noStrike" cap="none" dirty="0">
              <a:solidFill>
                <a:schemeClr val="accen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6" name="Google Shape;246;p38"/>
          <p:cNvSpPr txBox="1"/>
          <p:nvPr/>
        </p:nvSpPr>
        <p:spPr>
          <a:xfrm>
            <a:off x="4443250" y="1272670"/>
            <a:ext cx="2411700" cy="3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" sz="1500" b="0" i="0" u="none" strike="noStrike" cap="none" dirty="0">
                <a:solidFill>
                  <a:srgbClr val="999999"/>
                </a:solidFill>
                <a:latin typeface="Boogaloo"/>
                <a:ea typeface="Boogaloo"/>
                <a:cs typeface="Boogaloo"/>
                <a:sym typeface="Boogaloo"/>
              </a:rPr>
              <a:t>GUILLERMO - PR</a:t>
            </a:r>
            <a:r>
              <a:rPr lang="es-ES" sz="1500" b="0" i="0" u="none" strike="noStrike" cap="none" dirty="0">
                <a:solidFill>
                  <a:srgbClr val="999999"/>
                </a:solidFill>
                <a:latin typeface="Boogaloo"/>
                <a:ea typeface="Boogaloo"/>
                <a:cs typeface="Boogaloo"/>
                <a:sym typeface="Boogaloo"/>
              </a:rPr>
              <a:t>OTAGONIST</a:t>
            </a:r>
            <a:endParaRPr sz="1500" b="0" i="0" u="none" strike="noStrike" cap="none" dirty="0">
              <a:solidFill>
                <a:srgbClr val="99999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247" name="Google Shape;247;p38"/>
          <p:cNvSpPr txBox="1"/>
          <p:nvPr/>
        </p:nvSpPr>
        <p:spPr>
          <a:xfrm>
            <a:off x="6834300" y="829575"/>
            <a:ext cx="2151600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8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FABIANA  VALCÁRCEL</a:t>
            </a:r>
            <a:endParaRPr sz="1800" b="0" i="0" u="none" strike="noStrike" cap="none" dirty="0">
              <a:solidFill>
                <a:schemeClr val="accen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8" name="Google Shape;248;p38"/>
          <p:cNvSpPr txBox="1"/>
          <p:nvPr/>
        </p:nvSpPr>
        <p:spPr>
          <a:xfrm>
            <a:off x="6969000" y="1112900"/>
            <a:ext cx="1882200" cy="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" sz="1500" b="0" i="0" u="none" strike="noStrike" cap="none" dirty="0">
                <a:solidFill>
                  <a:srgbClr val="999999"/>
                </a:solidFill>
                <a:latin typeface="Boogaloo"/>
                <a:ea typeface="Boogaloo"/>
                <a:cs typeface="Boogaloo"/>
                <a:sym typeface="Boogaloo"/>
              </a:rPr>
              <a:t>ANDREA – </a:t>
            </a:r>
            <a:r>
              <a:rPr lang="es-ES" sz="1500" b="0" i="0" u="none" strike="noStrike" cap="none" dirty="0">
                <a:solidFill>
                  <a:srgbClr val="999999"/>
                </a:solidFill>
                <a:latin typeface="Boogaloo"/>
                <a:ea typeface="Boogaloo"/>
                <a:cs typeface="Boogaloo"/>
                <a:sym typeface="Boogaloo"/>
              </a:rPr>
              <a:t>ROMANTIC INTEREST</a:t>
            </a:r>
            <a:endParaRPr sz="1500" b="0" i="0" u="none" strike="noStrike" cap="none" dirty="0">
              <a:solidFill>
                <a:srgbClr val="99999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pic>
        <p:nvPicPr>
          <p:cNvPr id="249" name="Google Shape;249;p38" descr="58d23aa30a1e4.jpeg"/>
          <p:cNvPicPr preferRelativeResize="0"/>
          <p:nvPr/>
        </p:nvPicPr>
        <p:blipFill rotWithShape="1">
          <a:blip r:embed="rId3">
            <a:alphaModFix/>
          </a:blip>
          <a:srcRect l="38635" r="20625"/>
          <a:stretch/>
        </p:blipFill>
        <p:spPr>
          <a:xfrm>
            <a:off x="310740" y="1670350"/>
            <a:ext cx="1954200" cy="2754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8" descr="Fabiana.jpg"/>
          <p:cNvPicPr preferRelativeResize="0"/>
          <p:nvPr/>
        </p:nvPicPr>
        <p:blipFill rotWithShape="1">
          <a:blip r:embed="rId4">
            <a:alphaModFix/>
          </a:blip>
          <a:srcRect l="18189" t="5673" r="18189" b="5681"/>
          <a:stretch/>
        </p:blipFill>
        <p:spPr>
          <a:xfrm>
            <a:off x="6910500" y="1670350"/>
            <a:ext cx="1954200" cy="2722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2477" y="1686138"/>
            <a:ext cx="1815217" cy="272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8"/>
          <p:cNvPicPr preferRelativeResize="0"/>
          <p:nvPr/>
        </p:nvPicPr>
        <p:blipFill rotWithShape="1">
          <a:blip r:embed="rId6">
            <a:alphaModFix/>
          </a:blip>
          <a:srcRect l="25241" t="21207" r="31714" b="33814"/>
          <a:stretch/>
        </p:blipFill>
        <p:spPr>
          <a:xfrm>
            <a:off x="4672000" y="1701925"/>
            <a:ext cx="1954200" cy="2722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4515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9"/>
          <p:cNvSpPr txBox="1"/>
          <p:nvPr/>
        </p:nvSpPr>
        <p:spPr>
          <a:xfrm>
            <a:off x="2355150" y="809475"/>
            <a:ext cx="2244900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sz="1800" b="0" i="0" u="none" strike="noStrike" cap="none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MARIANO GARCÍA</a:t>
            </a:r>
            <a:endParaRPr sz="1800" b="0" i="0" u="none" strike="noStrike" cap="none" dirty="0">
              <a:solidFill>
                <a:schemeClr val="accen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58" name="Google Shape;258;p39"/>
          <p:cNvSpPr txBox="1"/>
          <p:nvPr/>
        </p:nvSpPr>
        <p:spPr>
          <a:xfrm>
            <a:off x="2271750" y="1189356"/>
            <a:ext cx="2411700" cy="3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" sz="1500" b="0" i="0" u="none" strike="noStrike" cap="none" dirty="0">
                <a:solidFill>
                  <a:srgbClr val="999999"/>
                </a:solidFill>
                <a:latin typeface="Boogaloo"/>
                <a:ea typeface="Boogaloo"/>
                <a:cs typeface="Boogaloo"/>
                <a:sym typeface="Boogaloo"/>
              </a:rPr>
              <a:t>RODRIGO - </a:t>
            </a:r>
            <a:r>
              <a:rPr lang="es" sz="1500" dirty="0">
                <a:solidFill>
                  <a:srgbClr val="999999"/>
                </a:solidFill>
                <a:latin typeface="Boogaloo"/>
                <a:ea typeface="Boogaloo"/>
                <a:cs typeface="Boogaloo"/>
                <a:sym typeface="Boogaloo"/>
              </a:rPr>
              <a:t>COUSIN</a:t>
            </a:r>
            <a:endParaRPr sz="1500" b="0" i="0" u="none" strike="noStrike" cap="none" dirty="0">
              <a:solidFill>
                <a:srgbClr val="99999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261" name="Google Shape;261;p39"/>
          <p:cNvSpPr txBox="1"/>
          <p:nvPr/>
        </p:nvSpPr>
        <p:spPr>
          <a:xfrm>
            <a:off x="4578152" y="809475"/>
            <a:ext cx="2151600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sz="18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BRANDO GALLESI</a:t>
            </a:r>
            <a:endParaRPr sz="1800" b="0" i="0" u="none" strike="noStrike" cap="none" dirty="0">
              <a:solidFill>
                <a:schemeClr val="accen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2" name="Google Shape;262;p39"/>
          <p:cNvSpPr txBox="1"/>
          <p:nvPr/>
        </p:nvSpPr>
        <p:spPr>
          <a:xfrm>
            <a:off x="4448102" y="1189356"/>
            <a:ext cx="2411700" cy="3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" sz="1500" b="0" i="0" u="none" strike="noStrike" cap="none">
                <a:solidFill>
                  <a:srgbClr val="999999"/>
                </a:solidFill>
                <a:latin typeface="Boogaloo"/>
                <a:ea typeface="Boogaloo"/>
                <a:cs typeface="Boogaloo"/>
                <a:sym typeface="Boogaloo"/>
              </a:rPr>
              <a:t>NAHEL - BULLY</a:t>
            </a:r>
            <a:endParaRPr sz="1500" b="0" i="0" u="none" strike="noStrike" cap="none" dirty="0">
              <a:solidFill>
                <a:srgbClr val="99999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263" name="Google Shape;263;p39"/>
          <p:cNvSpPr txBox="1"/>
          <p:nvPr/>
        </p:nvSpPr>
        <p:spPr>
          <a:xfrm>
            <a:off x="6918248" y="809475"/>
            <a:ext cx="1954200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8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MATIAS RAYGADA</a:t>
            </a:r>
            <a:endParaRPr sz="1800" b="0" i="0" u="none" strike="noStrike" cap="none" dirty="0">
              <a:solidFill>
                <a:schemeClr val="accen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4" name="Google Shape;264;p39"/>
          <p:cNvSpPr txBox="1"/>
          <p:nvPr/>
        </p:nvSpPr>
        <p:spPr>
          <a:xfrm>
            <a:off x="6689498" y="1160088"/>
            <a:ext cx="2411700" cy="3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" sz="1500" b="0" i="0" u="none" strike="noStrike" cap="none" dirty="0">
                <a:solidFill>
                  <a:srgbClr val="999999"/>
                </a:solidFill>
                <a:latin typeface="Boogaloo"/>
                <a:ea typeface="Boogaloo"/>
                <a:cs typeface="Boogaloo"/>
                <a:sym typeface="Boogaloo"/>
              </a:rPr>
              <a:t>BERNARDO - </a:t>
            </a:r>
            <a:r>
              <a:rPr lang="es" sz="1500" dirty="0">
                <a:solidFill>
                  <a:srgbClr val="999999"/>
                </a:solidFill>
                <a:latin typeface="Boogaloo"/>
                <a:ea typeface="Boogaloo"/>
                <a:cs typeface="Boogaloo"/>
                <a:sym typeface="Boogaloo"/>
              </a:rPr>
              <a:t>COUSIN</a:t>
            </a:r>
            <a:endParaRPr sz="1500" b="0" i="0" u="none" strike="noStrike" cap="none" dirty="0">
              <a:solidFill>
                <a:srgbClr val="99999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pic>
        <p:nvPicPr>
          <p:cNvPr id="265" name="Google Shape;265;p39" descr="CD95scHWoAAeDZ3.jpg"/>
          <p:cNvPicPr preferRelativeResize="0"/>
          <p:nvPr/>
        </p:nvPicPr>
        <p:blipFill rotWithShape="1">
          <a:blip r:embed="rId3">
            <a:alphaModFix/>
          </a:blip>
          <a:srcRect l="5978" t="489" r="-1810" b="8600"/>
          <a:stretch/>
        </p:blipFill>
        <p:spPr>
          <a:xfrm>
            <a:off x="2452226" y="1594150"/>
            <a:ext cx="2151600" cy="275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9" descr="172627.jpg"/>
          <p:cNvPicPr preferRelativeResize="0"/>
          <p:nvPr/>
        </p:nvPicPr>
        <p:blipFill rotWithShape="1">
          <a:blip r:embed="rId4">
            <a:alphaModFix/>
          </a:blip>
          <a:srcRect l="37928" r="21515"/>
          <a:stretch/>
        </p:blipFill>
        <p:spPr>
          <a:xfrm>
            <a:off x="6936000" y="1581750"/>
            <a:ext cx="1976950" cy="275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9"/>
          <p:cNvPicPr preferRelativeResize="0"/>
          <p:nvPr/>
        </p:nvPicPr>
        <p:blipFill rotWithShape="1">
          <a:blip r:embed="rId5">
            <a:alphaModFix/>
          </a:blip>
          <a:srcRect l="19784" r="32368"/>
          <a:stretch/>
        </p:blipFill>
        <p:spPr>
          <a:xfrm>
            <a:off x="4730100" y="1594150"/>
            <a:ext cx="1976951" cy="275451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34;p37"/>
          <p:cNvSpPr txBox="1"/>
          <p:nvPr/>
        </p:nvSpPr>
        <p:spPr>
          <a:xfrm>
            <a:off x="-255211" y="785421"/>
            <a:ext cx="2885614" cy="594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s" sz="1800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PIETRO SIBILLE</a:t>
            </a:r>
            <a:endParaRPr sz="1800" dirty="0">
              <a:solidFill>
                <a:schemeClr val="accent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15" name="Google Shape;235;p37"/>
          <p:cNvSpPr txBox="1"/>
          <p:nvPr/>
        </p:nvSpPr>
        <p:spPr>
          <a:xfrm>
            <a:off x="-92951" y="1175629"/>
            <a:ext cx="2723354" cy="27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sz="1500" dirty="0">
                <a:solidFill>
                  <a:srgbClr val="999999"/>
                </a:solidFill>
                <a:latin typeface="Boogaloo"/>
                <a:ea typeface="Boogaloo"/>
                <a:cs typeface="Boogaloo"/>
                <a:sym typeface="Boogaloo"/>
              </a:rPr>
              <a:t>C</a:t>
            </a:r>
            <a:r>
              <a:rPr lang="es-ES" sz="1500" dirty="0">
                <a:solidFill>
                  <a:srgbClr val="999999"/>
                </a:solidFill>
                <a:latin typeface="Boogaloo"/>
                <a:ea typeface="Boogaloo"/>
                <a:cs typeface="Boogaloo"/>
                <a:sym typeface="Boogaloo"/>
              </a:rPr>
              <a:t>ES</a:t>
            </a:r>
            <a:r>
              <a:rPr lang="es" sz="1500" dirty="0">
                <a:solidFill>
                  <a:srgbClr val="999999"/>
                </a:solidFill>
                <a:latin typeface="Boogaloo"/>
                <a:ea typeface="Boogaloo"/>
                <a:cs typeface="Boogaloo"/>
                <a:sym typeface="Boogaloo"/>
              </a:rPr>
              <a:t>AR – ADMINISTR</a:t>
            </a:r>
            <a:r>
              <a:rPr lang="es-ES" sz="1500" dirty="0">
                <a:solidFill>
                  <a:srgbClr val="999999"/>
                </a:solidFill>
                <a:latin typeface="Boogaloo"/>
                <a:ea typeface="Boogaloo"/>
                <a:cs typeface="Boogaloo"/>
                <a:sym typeface="Boogaloo"/>
              </a:rPr>
              <a:t>ATOR</a:t>
            </a:r>
            <a:endParaRPr lang="es" sz="1500" dirty="0">
              <a:solidFill>
                <a:srgbClr val="99999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pic>
        <p:nvPicPr>
          <p:cNvPr id="16" name="Google Shape;236;p37"/>
          <p:cNvPicPr preferRelativeResize="0"/>
          <p:nvPr/>
        </p:nvPicPr>
        <p:blipFill rotWithShape="1">
          <a:blip r:embed="rId6">
            <a:alphaModFix/>
          </a:blip>
          <a:srcRect l="23380" r="32339"/>
          <a:stretch/>
        </p:blipFill>
        <p:spPr>
          <a:xfrm>
            <a:off x="147528" y="1594150"/>
            <a:ext cx="2124222" cy="2754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3844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576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274" name="Google Shape;274;p40"/>
          <p:cNvSpPr txBox="1"/>
          <p:nvPr/>
        </p:nvSpPr>
        <p:spPr>
          <a:xfrm>
            <a:off x="-340242" y="414670"/>
            <a:ext cx="4224300" cy="18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-ES" sz="4800" dirty="0">
                <a:latin typeface="Chewy"/>
                <a:ea typeface="Chewy"/>
                <a:cs typeface="Chewy"/>
                <a:sym typeface="Chewy"/>
              </a:rPr>
              <a:t>TEAM</a:t>
            </a:r>
            <a:endParaRPr sz="4800" b="0" i="0" u="none" strike="noStrike" cap="none" dirty="0">
              <a:latin typeface="Chewy"/>
              <a:ea typeface="Chewy"/>
              <a:cs typeface="Chewy"/>
              <a:sym typeface="Chew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Специальное оформление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322</Words>
  <Application>Microsoft Office PowerPoint</Application>
  <PresentationFormat>Presentación en pantalla (16:9)</PresentationFormat>
  <Paragraphs>60</Paragraphs>
  <Slides>13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3" baseType="lpstr">
      <vt:lpstr>Chewy</vt:lpstr>
      <vt:lpstr>Arial</vt:lpstr>
      <vt:lpstr>Boogaloo</vt:lpstr>
      <vt:lpstr>Oswald</vt:lpstr>
      <vt:lpstr>Helvetica Neue</vt:lpstr>
      <vt:lpstr>Oswald Light</vt:lpstr>
      <vt:lpstr>Calibri</vt:lpstr>
      <vt:lpstr>Bubbler One</vt:lpstr>
      <vt:lpstr>Simple Light</vt:lpstr>
      <vt:lpstr>1_Специальное оформление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Rodrigo Díaz Espinosa</dc:creator>
  <cp:lastModifiedBy>Angela Cordova</cp:lastModifiedBy>
  <cp:revision>24</cp:revision>
  <dcterms:modified xsi:type="dcterms:W3CDTF">2019-04-05T15:01:20Z</dcterms:modified>
</cp:coreProperties>
</file>