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</a:rPr>
              <a:t>TEMPTATIONS™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0F0F0"/>
                </a:solidFill>
              </a:rPr>
              <a:t>A grounded emotional drama exploring family, silence, betrayal, and survival.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</a:rPr>
              <a:t>Logline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0F0F0"/>
                </a:solidFill>
              </a:rPr>
              <a:t>When buried truths begin tearing apart a tightly connected Black family, Raheim struggles to protect the people he loves as pressure, loyalty, and dangerous choices collide.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</a:rPr>
              <a:t>Tone &amp; Style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0F0F0"/>
                </a:solidFill>
              </a:rPr>
              <a:t>Emotionally grounded • Cinematic • Multi-POV storytelling • Urban family drama with psychological depth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</a:rPr>
              <a:t>Themes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0F0F0"/>
                </a:solidFill>
              </a:rPr>
              <a:t>Family • Truth • Silence • Pressure • Loyalty • Grief • Survival • Consequences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</a:rPr>
              <a:t>Main Characters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0F0F0"/>
                </a:solidFill>
              </a:rPr>
              <a:t>Raheim – protector with anger issues
Khadijah – emotionally aware but conflicted
Shay – blunt truth-teller
Mama Shirley – family foundation hiding secrets
Malik – strategic thinker caught in the streets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</a:rPr>
              <a:t>Why It Connects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0F0F0"/>
                </a:solidFill>
              </a:rPr>
              <a:t>TEMPTATIONS™ reflects emotional realism and the unspoken tension many families experience behind closed doors.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</a:rPr>
              <a:t>Audience &amp; Platform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0F0F0"/>
                </a:solidFill>
              </a:rPr>
              <a:t>Built as a multi-platform cinematic universe through screenplay development, visual storytelling, and microdrama content.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</a:rPr>
              <a:t>Proof of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0F0F0"/>
                </a:solidFill>
              </a:rPr>
              <a:t>The project has already gained audience engagement through cinematic vertical storytelling across TikTok, YouTube, Instagram, and LinkedIn.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</a:rPr>
              <a:t>Creator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0F0F0"/>
                </a:solidFill>
              </a:rPr>
              <a:t>Created by Fatima Aisha Barber
Screenwriter • Storyteller • Air Force Veteran
Entertainment Business Graduate Student at Full Sail University
Mentored by Dr. Troy Byer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F0F0F"/>
          </a:solidFill>
          <a:ln>
            <a:solidFill>
              <a:srgbClr val="0F0F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D4AF37"/>
                </a:solidFill>
              </a:rPr>
              <a:t>Closing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0F0F0"/>
                </a:solidFill>
              </a:rPr>
              <a:t>TEMPTATIONS™
“Some truths don’t stay buried.”
Levels &amp; Volumes Entertainment
@TemptationsSeries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